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2" r:id="rId6"/>
  </p:sldMasterIdLst>
  <p:notesMasterIdLst>
    <p:notesMasterId r:id="rId37"/>
  </p:notesMasterIdLst>
  <p:sldIdLst>
    <p:sldId id="2322" r:id="rId7"/>
    <p:sldId id="256" r:id="rId8"/>
    <p:sldId id="2336" r:id="rId9"/>
    <p:sldId id="2335" r:id="rId10"/>
    <p:sldId id="2331" r:id="rId11"/>
    <p:sldId id="2323" r:id="rId12"/>
    <p:sldId id="2337" r:id="rId13"/>
    <p:sldId id="2344" r:id="rId14"/>
    <p:sldId id="2332" r:id="rId15"/>
    <p:sldId id="2339" r:id="rId16"/>
    <p:sldId id="2345" r:id="rId17"/>
    <p:sldId id="2346" r:id="rId18"/>
    <p:sldId id="2145709170" r:id="rId19"/>
    <p:sldId id="2145709171" r:id="rId20"/>
    <p:sldId id="2145709172" r:id="rId21"/>
    <p:sldId id="2145709174" r:id="rId22"/>
    <p:sldId id="2145709175" r:id="rId23"/>
    <p:sldId id="2145709185" r:id="rId24"/>
    <p:sldId id="2145709186" r:id="rId25"/>
    <p:sldId id="2145709187" r:id="rId26"/>
    <p:sldId id="2145709188" r:id="rId27"/>
    <p:sldId id="2145709189" r:id="rId28"/>
    <p:sldId id="2145709181" r:id="rId29"/>
    <p:sldId id="2145709190" r:id="rId30"/>
    <p:sldId id="2145709191" r:id="rId31"/>
    <p:sldId id="2145709192" r:id="rId32"/>
    <p:sldId id="2338" r:id="rId33"/>
    <p:sldId id="2341" r:id="rId34"/>
    <p:sldId id="2342" r:id="rId35"/>
    <p:sldId id="2333" r:id="rId36"/>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guide id="3" orient="horz" pos="434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590392-8DAF-E71D-4519-73B2D2CF42E7}" name="Satijn, Daisy" initials="SD" userId="S::daisy.satijn@doemeemetmdt.nl::fc18ede9-0710-4f36-aeeb-a68158bbd5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062"/>
    <a:srgbClr val="5ABAA2"/>
    <a:srgbClr val="4EBED7"/>
    <a:srgbClr val="C430AF"/>
    <a:srgbClr val="FCC505"/>
    <a:srgbClr val="E74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33" autoAdjust="0"/>
    <p:restoredTop sz="83265" autoAdjust="0"/>
  </p:normalViewPr>
  <p:slideViewPr>
    <p:cSldViewPr snapToGrid="0" showGuides="1">
      <p:cViewPr varScale="1">
        <p:scale>
          <a:sx n="28" d="100"/>
          <a:sy n="28" d="100"/>
        </p:scale>
        <p:origin x="772" y="68"/>
      </p:cViewPr>
      <p:guideLst>
        <p:guide pos="7680"/>
        <p:guide orient="horz" pos="43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3600" b="0" i="0" u="none" strike="noStrike" kern="1200" baseline="0">
                    <a:solidFill>
                      <a:schemeClr val="bg1"/>
                    </a:solidFill>
                    <a:latin typeface="TitlingGothicFB"/>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'Redenen 2'!$L$13:$L$21</c:f>
              <c:strCache>
                <c:ptCount val="9"/>
                <c:pt idx="0">
                  <c:v>Anders, namelijk...</c:v>
                </c:pt>
                <c:pt idx="1">
                  <c:v>Het biedt mogelijkheden om de taalvaardigheden van jongeren te stimuleren</c:v>
                </c:pt>
                <c:pt idx="2">
                  <c:v>Kunnen voldoen aan individuele leerwensen van studenten</c:v>
                </c:pt>
                <c:pt idx="3">
                  <c:v>Invulling geven aan onderwijsvernieuwing zoals leren buiten de schoolmuren</c:v>
                </c:pt>
                <c:pt idx="4">
                  <c:v>Jongeren helpen bij de beroeps-en of studiekeuze</c:v>
                </c:pt>
                <c:pt idx="5">
                  <c:v>Betekenisvolle invulling geven aan burgerschapslessen, of loopbaanoriëntatie en –begeleiding</c:v>
                </c:pt>
                <c:pt idx="6">
                  <c:v>Talent- en vaardigheidsontwikkeling van jongeren in het algemeen</c:v>
                </c:pt>
                <c:pt idx="7">
                  <c:v>Jongeren in contact brengen met mensen buiten hun eigen leefwereld</c:v>
                </c:pt>
                <c:pt idx="8">
                  <c:v>Jongeren stimuleren om iets voor anderen/ de maatschappij te doen</c:v>
                </c:pt>
              </c:strCache>
            </c:strRef>
          </c:cat>
          <c:val>
            <c:numRef>
              <c:f>'Redenen 2'!$M$13:$M$21</c:f>
              <c:numCache>
                <c:formatCode>###0%</c:formatCode>
                <c:ptCount val="9"/>
                <c:pt idx="0">
                  <c:v>5.6451612903225798E-2</c:v>
                </c:pt>
                <c:pt idx="1">
                  <c:v>5.6451612903225798E-2</c:v>
                </c:pt>
                <c:pt idx="2">
                  <c:v>0.10483870967741936</c:v>
                </c:pt>
                <c:pt idx="3">
                  <c:v>0.2661290322580645</c:v>
                </c:pt>
                <c:pt idx="4">
                  <c:v>0.29838709677419356</c:v>
                </c:pt>
                <c:pt idx="5">
                  <c:v>0.36290322580645162</c:v>
                </c:pt>
                <c:pt idx="6">
                  <c:v>0.46774193548387094</c:v>
                </c:pt>
                <c:pt idx="7">
                  <c:v>0.56451612903225812</c:v>
                </c:pt>
                <c:pt idx="8">
                  <c:v>0.67741935483870963</c:v>
                </c:pt>
              </c:numCache>
            </c:numRef>
          </c:val>
          <c:extLst>
            <c:ext xmlns:c16="http://schemas.microsoft.com/office/drawing/2014/chart" uri="{C3380CC4-5D6E-409C-BE32-E72D297353CC}">
              <c16:uniqueId val="{00000000-EC0A-44F9-859E-E135459E334E}"/>
            </c:ext>
          </c:extLst>
        </c:ser>
        <c:dLbls>
          <c:showLegendKey val="0"/>
          <c:showVal val="0"/>
          <c:showCatName val="0"/>
          <c:showSerName val="0"/>
          <c:showPercent val="0"/>
          <c:showBubbleSize val="0"/>
        </c:dLbls>
        <c:gapWidth val="182"/>
        <c:axId val="1132633600"/>
        <c:axId val="1132632160"/>
      </c:barChart>
      <c:catAx>
        <c:axId val="113263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600" b="0" i="0" u="none" strike="noStrike" kern="1200" baseline="0">
                <a:solidFill>
                  <a:schemeClr val="bg1"/>
                </a:solidFill>
                <a:latin typeface="TitlingGothicFB"/>
                <a:ea typeface="+mn-ea"/>
                <a:cs typeface="+mn-cs"/>
              </a:defRPr>
            </a:pPr>
            <a:endParaRPr lang="nl-NL"/>
          </a:p>
        </c:txPr>
        <c:crossAx val="1132632160"/>
        <c:crosses val="autoZero"/>
        <c:auto val="1"/>
        <c:lblAlgn val="ctr"/>
        <c:lblOffset val="100"/>
        <c:noMultiLvlLbl val="0"/>
      </c:catAx>
      <c:valAx>
        <c:axId val="11326321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2633600"/>
        <c:crosses val="autoZero"/>
        <c:crossBetween val="between"/>
      </c:valAx>
      <c:spPr>
        <a:noFill/>
        <a:ln>
          <a:noFill/>
        </a:ln>
        <a:effectLst/>
      </c:spPr>
    </c:plotArea>
    <c:plotVisOnly val="1"/>
    <c:dispBlanksAs val="gap"/>
    <c:showDLblsOverMax val="0"/>
  </c:chart>
  <c:spPr>
    <a:noFill/>
    <a:ln>
      <a:noFill/>
    </a:ln>
    <a:effectLst/>
  </c:spPr>
  <c:txPr>
    <a:bodyPr/>
    <a:lstStyle/>
    <a:p>
      <a:pPr>
        <a:defRPr sz="3600">
          <a:solidFill>
            <a:schemeClr val="bg1"/>
          </a:solidFill>
          <a:latin typeface="TitlingGothicFB"/>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1"/>
          <c:order val="1"/>
          <c:spPr>
            <a:solidFill>
              <a:schemeClr val="accent1">
                <a:shade val="76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AD-4F01-9A55-9BD9E63D5E1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AD-4F01-9A55-9BD9E63D5E1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AD-4F01-9A55-9BD9E63D5E1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AD-4F01-9A55-9BD9E63D5E1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AD-4F01-9A55-9BD9E63D5E1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AD-4F01-9A55-9BD9E63D5E19}"/>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AD-4F01-9A55-9BD9E63D5E1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FAD-4F01-9A55-9BD9E63D5E1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FAD-4F01-9A55-9BD9E63D5E19}"/>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FAD-4F01-9A55-9BD9E63D5E19}"/>
                </c:ext>
              </c:extLst>
            </c:dLbl>
            <c:spPr>
              <a:noFill/>
              <a:ln>
                <a:noFill/>
              </a:ln>
              <a:effectLst/>
            </c:spPr>
            <c:txPr>
              <a:bodyPr rot="0" spcFirstLastPara="1" vertOverflow="ellipsis" vert="horz" wrap="square" anchor="ctr" anchorCtr="1"/>
              <a:lstStyle/>
              <a:p>
                <a:pPr>
                  <a:defRPr sz="4400" b="0" i="0" u="none" strike="noStrike" kern="1200" baseline="0">
                    <a:solidFill>
                      <a:schemeClr val="bg1"/>
                    </a:solidFill>
                    <a:latin typeface="TitlingGothicFB"/>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Opstarten!$C$132:$C$141</c:f>
              <c:strCache>
                <c:ptCount val="10"/>
                <c:pt idx="0">
                  <c:v>Anders, namelijk...</c:v>
                </c:pt>
                <c:pt idx="1">
                  <c:v>Onvoldoende samenwerking met bedrijfsleven/maatschappelijke partners</c:v>
                </c:pt>
                <c:pt idx="2">
                  <c:v>Onvoldoende draagvlak onder ouders</c:v>
                </c:pt>
                <c:pt idx="3">
                  <c:v>Het korte tijdspad (bij MDT-kort)</c:v>
                </c:pt>
                <c:pt idx="4">
                  <c:v>Het tijdrovende of moeizame aanvraagproces/de registratie</c:v>
                </c:pt>
                <c:pt idx="5">
                  <c:v>Onvoldoende binding tussen het MDT-project en de opleiding</c:v>
                </c:pt>
                <c:pt idx="6">
                  <c:v>Onvoldoende draagvlak onder jongeren</c:v>
                </c:pt>
                <c:pt idx="7">
                  <c:v>Onvoldoende draagvlak binnen het schoolpersoneel</c:v>
                </c:pt>
                <c:pt idx="8">
                  <c:v>De onbekendheid van MDT (vb. verwarring met maatschappelijke stage)</c:v>
                </c:pt>
                <c:pt idx="9">
                  <c:v>De beperkte ruimte in het rooster/onderwijscurriculum</c:v>
                </c:pt>
              </c:strCache>
            </c:strRef>
          </c:cat>
          <c:val>
            <c:numRef>
              <c:f>Opstarten!$E$132:$E$141</c:f>
              <c:numCache>
                <c:formatCode>###0%</c:formatCode>
                <c:ptCount val="10"/>
                <c:pt idx="0">
                  <c:v>7.9207920792079209E-2</c:v>
                </c:pt>
                <c:pt idx="1">
                  <c:v>9.9009900990099011E-3</c:v>
                </c:pt>
                <c:pt idx="2">
                  <c:v>2.9702970297029702E-2</c:v>
                </c:pt>
                <c:pt idx="3">
                  <c:v>3.9603960396039604E-2</c:v>
                </c:pt>
                <c:pt idx="4">
                  <c:v>4.9504950495049507E-2</c:v>
                </c:pt>
                <c:pt idx="5">
                  <c:v>5.9405940594059403E-2</c:v>
                </c:pt>
                <c:pt idx="6">
                  <c:v>9.9009900990099015E-2</c:v>
                </c:pt>
                <c:pt idx="7">
                  <c:v>0.10891089108910892</c:v>
                </c:pt>
                <c:pt idx="8">
                  <c:v>0.25742574257425743</c:v>
                </c:pt>
                <c:pt idx="9">
                  <c:v>0.26732673267326734</c:v>
                </c:pt>
              </c:numCache>
            </c:numRef>
          </c:val>
          <c:extLst>
            <c:ext xmlns:c16="http://schemas.microsoft.com/office/drawing/2014/chart" uri="{C3380CC4-5D6E-409C-BE32-E72D297353CC}">
              <c16:uniqueId val="{0000000A-6FAD-4F01-9A55-9BD9E63D5E19}"/>
            </c:ext>
          </c:extLst>
        </c:ser>
        <c:dLbls>
          <c:showLegendKey val="0"/>
          <c:showVal val="0"/>
          <c:showCatName val="0"/>
          <c:showSerName val="0"/>
          <c:showPercent val="0"/>
          <c:showBubbleSize val="0"/>
        </c:dLbls>
        <c:gapWidth val="182"/>
        <c:axId val="611987392"/>
        <c:axId val="611994112"/>
        <c:extLst>
          <c:ext xmlns:c15="http://schemas.microsoft.com/office/drawing/2012/chart" uri="{02D57815-91ED-43cb-92C2-25804820EDAC}">
            <c15:filteredBarSeries>
              <c15:ser>
                <c:idx val="0"/>
                <c:order val="0"/>
                <c:spPr>
                  <a:solidFill>
                    <a:schemeClr val="accent1">
                      <a:tint val="77000"/>
                    </a:schemeClr>
                  </a:solidFill>
                  <a:ln>
                    <a:noFill/>
                  </a:ln>
                  <a:effectLst/>
                </c:spPr>
                <c:invertIfNegative val="0"/>
                <c:cat>
                  <c:strRef>
                    <c:extLst>
                      <c:ext uri="{02D57815-91ED-43cb-92C2-25804820EDAC}">
                        <c15:formulaRef>
                          <c15:sqref>Opstarten!$C$132:$C$141</c15:sqref>
                        </c15:formulaRef>
                      </c:ext>
                    </c:extLst>
                    <c:strCache>
                      <c:ptCount val="10"/>
                      <c:pt idx="0">
                        <c:v>Anders, namelijk...</c:v>
                      </c:pt>
                      <c:pt idx="1">
                        <c:v>Onvoldoende samenwerking met bedrijfsleven/maatschappelijke partners</c:v>
                      </c:pt>
                      <c:pt idx="2">
                        <c:v>Onvoldoende draagvlak onder ouders</c:v>
                      </c:pt>
                      <c:pt idx="3">
                        <c:v>Het korte tijdspad (bij MDT-kort)</c:v>
                      </c:pt>
                      <c:pt idx="4">
                        <c:v>Het tijdrovende of moeizame aanvraagproces/de registratie</c:v>
                      </c:pt>
                      <c:pt idx="5">
                        <c:v>Onvoldoende binding tussen het MDT-project en de opleiding</c:v>
                      </c:pt>
                      <c:pt idx="6">
                        <c:v>Onvoldoende draagvlak onder jongeren</c:v>
                      </c:pt>
                      <c:pt idx="7">
                        <c:v>Onvoldoende draagvlak binnen het schoolpersoneel</c:v>
                      </c:pt>
                      <c:pt idx="8">
                        <c:v>De onbekendheid van MDT (vb. verwarring met maatschappelijke stage)</c:v>
                      </c:pt>
                      <c:pt idx="9">
                        <c:v>De beperkte ruimte in het rooster/onderwijscurriculum</c:v>
                      </c:pt>
                    </c:strCache>
                  </c:strRef>
                </c:cat>
                <c:val>
                  <c:numRef>
                    <c:extLst>
                      <c:ext uri="{02D57815-91ED-43cb-92C2-25804820EDAC}">
                        <c15:formulaRef>
                          <c15:sqref>Opstarten!$D$132:$D$141</c15:sqref>
                        </c15:formulaRef>
                      </c:ext>
                    </c:extLst>
                    <c:numCache>
                      <c:formatCode>General</c:formatCode>
                      <c:ptCount val="10"/>
                    </c:numCache>
                  </c:numRef>
                </c:val>
                <c:extLst>
                  <c:ext xmlns:c16="http://schemas.microsoft.com/office/drawing/2014/chart" uri="{C3380CC4-5D6E-409C-BE32-E72D297353CC}">
                    <c16:uniqueId val="{0000000B-6FAD-4F01-9A55-9BD9E63D5E19}"/>
                  </c:ext>
                </c:extLst>
              </c15:ser>
            </c15:filteredBarSeries>
          </c:ext>
        </c:extLst>
      </c:barChart>
      <c:catAx>
        <c:axId val="61198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400" b="0" i="0" u="none" strike="noStrike" kern="1200" baseline="0">
                <a:solidFill>
                  <a:schemeClr val="bg1"/>
                </a:solidFill>
                <a:latin typeface="TitlingGothicFB"/>
                <a:ea typeface="+mn-ea"/>
                <a:cs typeface="+mn-cs"/>
              </a:defRPr>
            </a:pPr>
            <a:endParaRPr lang="nl-NL"/>
          </a:p>
        </c:txPr>
        <c:crossAx val="611994112"/>
        <c:crosses val="autoZero"/>
        <c:auto val="1"/>
        <c:lblAlgn val="ctr"/>
        <c:lblOffset val="100"/>
        <c:noMultiLvlLbl val="0"/>
      </c:catAx>
      <c:valAx>
        <c:axId val="6119941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4400" b="0" i="0" u="none" strike="noStrike" kern="1200" baseline="0">
                <a:solidFill>
                  <a:schemeClr val="bg1"/>
                </a:solidFill>
                <a:latin typeface="TitlingGothicFB"/>
                <a:ea typeface="+mn-ea"/>
                <a:cs typeface="+mn-cs"/>
              </a:defRPr>
            </a:pPr>
            <a:endParaRPr lang="nl-NL"/>
          </a:p>
        </c:txPr>
        <c:crossAx val="611987392"/>
        <c:crosses val="autoZero"/>
        <c:crossBetween val="between"/>
      </c:valAx>
      <c:spPr>
        <a:noFill/>
        <a:ln>
          <a:noFill/>
        </a:ln>
        <a:effectLst/>
      </c:spPr>
    </c:plotArea>
    <c:plotVisOnly val="1"/>
    <c:dispBlanksAs val="gap"/>
    <c:showDLblsOverMax val="0"/>
  </c:chart>
  <c:spPr>
    <a:noFill/>
    <a:ln>
      <a:noFill/>
    </a:ln>
    <a:effectLst/>
  </c:spPr>
  <c:txPr>
    <a:bodyPr anchor="ctr" anchorCtr="0"/>
    <a:lstStyle/>
    <a:p>
      <a:pPr>
        <a:defRPr sz="4400">
          <a:solidFill>
            <a:schemeClr val="bg1"/>
          </a:solidFill>
          <a:latin typeface="TitlingGothicFB"/>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 (2)'!$B$59</c:f>
              <c:strCache>
                <c:ptCount val="1"/>
                <c:pt idx="0">
                  <c:v>Aandeel MDT-kort projecten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10-4E13-B5E6-B37271E50F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10-4E13-B5E6-B37271E50F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10-4E13-B5E6-B37271E50F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310-4E13-B5E6-B37271E50FA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310-4E13-B5E6-B37271E50FA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310-4E13-B5E6-B37271E50FA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310-4E13-B5E6-B37271E50FAC}"/>
              </c:ext>
            </c:extLst>
          </c:dPt>
          <c:dLbls>
            <c:dLbl>
              <c:idx val="2"/>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5-F310-4E13-B5E6-B37271E50FA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 (2)'!$A$60:$A$66</c:f>
              <c:strCache>
                <c:ptCount val="7"/>
                <c:pt idx="0">
                  <c:v>hbo</c:v>
                </c:pt>
                <c:pt idx="1">
                  <c:v>mbo</c:v>
                </c:pt>
                <c:pt idx="2">
                  <c:v>wo</c:v>
                </c:pt>
                <c:pt idx="3">
                  <c:v>vo</c:v>
                </c:pt>
                <c:pt idx="4">
                  <c:v>vso</c:v>
                </c:pt>
                <c:pt idx="5">
                  <c:v>ISK</c:v>
                </c:pt>
                <c:pt idx="6">
                  <c:v>pro</c:v>
                </c:pt>
              </c:strCache>
            </c:strRef>
          </c:cat>
          <c:val>
            <c:numRef>
              <c:f>'Blad1 (2)'!$B$60:$B$66</c:f>
              <c:numCache>
                <c:formatCode>0%</c:formatCode>
                <c:ptCount val="7"/>
                <c:pt idx="0">
                  <c:v>0.02</c:v>
                </c:pt>
                <c:pt idx="1">
                  <c:v>0.17</c:v>
                </c:pt>
                <c:pt idx="2">
                  <c:v>0.01</c:v>
                </c:pt>
                <c:pt idx="3">
                  <c:v>0.26</c:v>
                </c:pt>
                <c:pt idx="4">
                  <c:v>0.04</c:v>
                </c:pt>
                <c:pt idx="5">
                  <c:v>0.03</c:v>
                </c:pt>
                <c:pt idx="6">
                  <c:v>0.08</c:v>
                </c:pt>
              </c:numCache>
            </c:numRef>
          </c:val>
          <c:extLst>
            <c:ext xmlns:c16="http://schemas.microsoft.com/office/drawing/2014/chart" uri="{C3380CC4-5D6E-409C-BE32-E72D297353CC}">
              <c16:uniqueId val="{0000000E-F310-4E13-B5E6-B37271E50FA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9432205422197082"/>
          <c:y val="0.87558565012583045"/>
          <c:w val="0.80242910512118371"/>
          <c:h val="6.0697915551413503E-2"/>
        </c:manualLayout>
      </c:layout>
      <c:overlay val="0"/>
      <c:spPr>
        <a:noFill/>
        <a:ln>
          <a:noFill/>
        </a:ln>
        <a:effectLst/>
      </c:spPr>
      <c:txPr>
        <a:bodyPr rot="0" spcFirstLastPara="1" vertOverflow="ellipsis" vert="horz" wrap="square" anchor="ctr" anchorCtr="1"/>
        <a:lstStyle/>
        <a:p>
          <a:pPr>
            <a:defRPr sz="4000" b="0" i="0" u="none" strike="noStrike" kern="1200" baseline="0">
              <a:solidFill>
                <a:schemeClr val="tx1">
                  <a:lumMod val="65000"/>
                  <a:lumOff val="35000"/>
                </a:schemeClr>
              </a:solidFill>
              <a:latin typeface="TitlingGothicFB"/>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 (2)'!$B$27</c:f>
              <c:strCache>
                <c:ptCount val="1"/>
                <c:pt idx="0">
                  <c:v>Aandeel reguliere MDT projecten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8C-438C-848A-83D8507C0B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8C-438C-848A-83D8507C0B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8C-438C-848A-83D8507C0BD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8C-438C-848A-83D8507C0BD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88C-438C-848A-83D8507C0BD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88C-438C-848A-83D8507C0BD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88C-438C-848A-83D8507C0BD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 (2)'!$A$28:$A$34</c:f>
              <c:strCache>
                <c:ptCount val="7"/>
                <c:pt idx="0">
                  <c:v>hbo</c:v>
                </c:pt>
                <c:pt idx="1">
                  <c:v>mbo</c:v>
                </c:pt>
                <c:pt idx="2">
                  <c:v>wo</c:v>
                </c:pt>
                <c:pt idx="3">
                  <c:v>vo</c:v>
                </c:pt>
                <c:pt idx="4">
                  <c:v>vso</c:v>
                </c:pt>
                <c:pt idx="5">
                  <c:v>ISK</c:v>
                </c:pt>
                <c:pt idx="6">
                  <c:v>pro</c:v>
                </c:pt>
              </c:strCache>
            </c:strRef>
          </c:cat>
          <c:val>
            <c:numRef>
              <c:f>'Blad1 (2)'!$B$28:$B$34</c:f>
              <c:numCache>
                <c:formatCode>0%</c:formatCode>
                <c:ptCount val="7"/>
                <c:pt idx="0">
                  <c:v>0.12121212121212122</c:v>
                </c:pt>
                <c:pt idx="1">
                  <c:v>0.32954545454545453</c:v>
                </c:pt>
                <c:pt idx="2">
                  <c:v>6.4393939393939392E-2</c:v>
                </c:pt>
                <c:pt idx="3">
                  <c:v>0.25378787878787878</c:v>
                </c:pt>
                <c:pt idx="4">
                  <c:v>4.1666666666666671E-2</c:v>
                </c:pt>
                <c:pt idx="5">
                  <c:v>4.1666666666666671E-2</c:v>
                </c:pt>
                <c:pt idx="6">
                  <c:v>4.1666666666666671E-2</c:v>
                </c:pt>
              </c:numCache>
            </c:numRef>
          </c:val>
          <c:extLst>
            <c:ext xmlns:c16="http://schemas.microsoft.com/office/drawing/2014/chart" uri="{C3380CC4-5D6E-409C-BE32-E72D297353CC}">
              <c16:uniqueId val="{0000000E-088C-438C-848A-83D8507C0BD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5731448205393578"/>
          <c:y val="0.86029196111589712"/>
          <c:w val="0.69179713307582169"/>
          <c:h val="7.0393198700339568E-2"/>
        </c:manualLayout>
      </c:layout>
      <c:overlay val="0"/>
      <c:spPr>
        <a:noFill/>
        <a:ln>
          <a:noFill/>
        </a:ln>
        <a:effectLst/>
      </c:spPr>
      <c:txPr>
        <a:bodyPr rot="0" spcFirstLastPara="1" vertOverflow="ellipsis" vert="horz" wrap="square" anchor="ctr" anchorCtr="1"/>
        <a:lstStyle/>
        <a:p>
          <a:pPr>
            <a:defRPr sz="4000" b="0" i="0" u="none" strike="noStrike" kern="1200" baseline="0">
              <a:solidFill>
                <a:schemeClr val="tx1">
                  <a:lumMod val="65000"/>
                  <a:lumOff val="35000"/>
                </a:schemeClr>
              </a:solidFill>
              <a:latin typeface="TitlingGothicFB"/>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840" b="1" i="0" u="none" strike="noStrike" kern="1200" spc="0" baseline="0">
                <a:solidFill>
                  <a:schemeClr val="bg1"/>
                </a:solidFill>
                <a:latin typeface="TitlingGothicFB"/>
                <a:ea typeface="+mn-ea"/>
                <a:cs typeface="+mn-cs"/>
              </a:defRPr>
            </a:pPr>
            <a:r>
              <a:rPr lang="nl-NL"/>
              <a:t>Is het MDT-project gekoppeld aan onderwijsdoelen/thema's?   </a:t>
            </a:r>
          </a:p>
        </c:rich>
      </c:tx>
      <c:layout>
        <c:manualLayout>
          <c:xMode val="edge"/>
          <c:yMode val="edge"/>
          <c:x val="0.29607502202907104"/>
          <c:y val="5.3003384515108241E-2"/>
        </c:manualLayout>
      </c:layout>
      <c:overlay val="0"/>
      <c:spPr>
        <a:noFill/>
        <a:ln>
          <a:noFill/>
        </a:ln>
        <a:effectLst/>
      </c:spPr>
      <c:txPr>
        <a:bodyPr rot="0" spcFirstLastPara="1" vertOverflow="ellipsis" vert="horz" wrap="square" anchor="ctr" anchorCtr="1"/>
        <a:lstStyle/>
        <a:p>
          <a:pPr>
            <a:defRPr sz="3840" b="1" i="0" u="none" strike="noStrike" kern="1200" spc="0" baseline="0">
              <a:solidFill>
                <a:schemeClr val="bg1"/>
              </a:solidFill>
              <a:latin typeface="TitlingGothicFB"/>
              <a:ea typeface="+mn-ea"/>
              <a:cs typeface="+mn-cs"/>
            </a:defRPr>
          </a:pPr>
          <a:endParaRPr lang="en-US"/>
        </a:p>
      </c:txPr>
    </c:title>
    <c:autoTitleDeleted val="0"/>
    <c:plotArea>
      <c:layout/>
      <c:barChart>
        <c:barDir val="bar"/>
        <c:grouping val="clustered"/>
        <c:varyColors val="0"/>
        <c:ser>
          <c:idx val="0"/>
          <c:order val="0"/>
          <c:tx>
            <c:strRef>
              <c:f>'Integratie onderwijs'!$L$39</c:f>
              <c:strCache>
                <c:ptCount val="1"/>
                <c:pt idx="0">
                  <c:v>Geen penvoerder (n = 53)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TitlingGothicFB"/>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'Integratie onderwijs'!$K$40:$K$45</c:f>
              <c:strCache>
                <c:ptCount val="5"/>
                <c:pt idx="0">
                  <c:v>Nee</c:v>
                </c:pt>
                <c:pt idx="1">
                  <c:v>Ja, anders namelijk...</c:v>
                </c:pt>
                <c:pt idx="2">
                  <c:v>Ja, door koppeling met lessen over burgerschap</c:v>
                </c:pt>
                <c:pt idx="3">
                  <c:v>Ja, door koppeling met de Loopbaanoriëntatie en –begeleiding</c:v>
                </c:pt>
                <c:pt idx="4">
                  <c:v>Ja, door in te zetten op het verbeteren van Nederlandse taalvaardigheid</c:v>
                </c:pt>
              </c:strCache>
            </c:strRef>
          </c:cat>
          <c:val>
            <c:numRef>
              <c:f>'Integratie onderwijs'!$L$40:$L$45</c:f>
              <c:numCache>
                <c:formatCode>###0%</c:formatCode>
                <c:ptCount val="6"/>
                <c:pt idx="0">
                  <c:v>7.5471698113207544E-2</c:v>
                </c:pt>
                <c:pt idx="1">
                  <c:v>0.28301886792452829</c:v>
                </c:pt>
                <c:pt idx="2">
                  <c:v>0.50943396226415094</c:v>
                </c:pt>
                <c:pt idx="3">
                  <c:v>0.52830188679245282</c:v>
                </c:pt>
                <c:pt idx="4">
                  <c:v>0.11320754716981134</c:v>
                </c:pt>
              </c:numCache>
            </c:numRef>
          </c:val>
          <c:extLst>
            <c:ext xmlns:c16="http://schemas.microsoft.com/office/drawing/2014/chart" uri="{C3380CC4-5D6E-409C-BE32-E72D297353CC}">
              <c16:uniqueId val="{00000000-E4F5-47A8-9FF0-42D1EB82F9DC}"/>
            </c:ext>
          </c:extLst>
        </c:ser>
        <c:ser>
          <c:idx val="1"/>
          <c:order val="1"/>
          <c:tx>
            <c:strRef>
              <c:f>'Integratie onderwijs'!$M$39</c:f>
              <c:strCache>
                <c:ptCount val="1"/>
                <c:pt idx="0">
                  <c:v>Wel penvoerder (n = 76)</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TitlingGothicFB"/>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'Integratie onderwijs'!$K$40:$K$45</c:f>
              <c:strCache>
                <c:ptCount val="5"/>
                <c:pt idx="0">
                  <c:v>Nee</c:v>
                </c:pt>
                <c:pt idx="1">
                  <c:v>Ja, anders namelijk...</c:v>
                </c:pt>
                <c:pt idx="2">
                  <c:v>Ja, door koppeling met lessen over burgerschap</c:v>
                </c:pt>
                <c:pt idx="3">
                  <c:v>Ja, door koppeling met de Loopbaanoriëntatie en –begeleiding</c:v>
                </c:pt>
                <c:pt idx="4">
                  <c:v>Ja, door in te zetten op het verbeteren van Nederlandse taalvaardigheid</c:v>
                </c:pt>
              </c:strCache>
            </c:strRef>
          </c:cat>
          <c:val>
            <c:numRef>
              <c:f>'Integratie onderwijs'!$M$40:$M$45</c:f>
              <c:numCache>
                <c:formatCode>###0%</c:formatCode>
                <c:ptCount val="6"/>
                <c:pt idx="0">
                  <c:v>3.9473684210526314E-2</c:v>
                </c:pt>
                <c:pt idx="1">
                  <c:v>0.35526315789473684</c:v>
                </c:pt>
                <c:pt idx="2">
                  <c:v>0.63157894736842102</c:v>
                </c:pt>
                <c:pt idx="3">
                  <c:v>0.59210526315789469</c:v>
                </c:pt>
                <c:pt idx="4">
                  <c:v>0.14473684210526316</c:v>
                </c:pt>
              </c:numCache>
            </c:numRef>
          </c:val>
          <c:extLst>
            <c:ext xmlns:c16="http://schemas.microsoft.com/office/drawing/2014/chart" uri="{C3380CC4-5D6E-409C-BE32-E72D297353CC}">
              <c16:uniqueId val="{00000001-E4F5-47A8-9FF0-42D1EB82F9DC}"/>
            </c:ext>
          </c:extLst>
        </c:ser>
        <c:dLbls>
          <c:showLegendKey val="0"/>
          <c:showVal val="0"/>
          <c:showCatName val="0"/>
          <c:showSerName val="0"/>
          <c:showPercent val="0"/>
          <c:showBubbleSize val="0"/>
        </c:dLbls>
        <c:gapWidth val="182"/>
        <c:axId val="910011360"/>
        <c:axId val="910011840"/>
        <c:extLst>
          <c:ext xmlns:c15="http://schemas.microsoft.com/office/drawing/2012/chart" uri="{02D57815-91ED-43cb-92C2-25804820EDAC}">
            <c15:filteredBarSeries>
              <c15:ser>
                <c:idx val="2"/>
                <c:order val="2"/>
                <c:tx>
                  <c:strRef>
                    <c:extLst>
                      <c:ext uri="{02D57815-91ED-43cb-92C2-25804820EDAC}">
                        <c15:formulaRef>
                          <c15:sqref>'Integratie onderwijs'!$N$39</c15:sqref>
                        </c15:formulaRef>
                      </c:ext>
                    </c:extLst>
                    <c:strCache>
                      <c:ptCount val="1"/>
                    </c:strCache>
                  </c:strRef>
                </c:tx>
                <c:spPr>
                  <a:solidFill>
                    <a:schemeClr val="accent6"/>
                  </a:solidFill>
                  <a:ln>
                    <a:noFill/>
                  </a:ln>
                  <a:effectLst/>
                </c:spPr>
                <c:invertIfNegative val="0"/>
                <c:cat>
                  <c:strRef>
                    <c:extLst>
                      <c:ext uri="{02D57815-91ED-43cb-92C2-25804820EDAC}">
                        <c15:formulaRef>
                          <c15:sqref>'Integratie onderwijs'!$K$40:$K$45</c15:sqref>
                        </c15:formulaRef>
                      </c:ext>
                    </c:extLst>
                    <c:strCache>
                      <c:ptCount val="5"/>
                      <c:pt idx="0">
                        <c:v>Nee</c:v>
                      </c:pt>
                      <c:pt idx="1">
                        <c:v>Ja, anders namelijk...</c:v>
                      </c:pt>
                      <c:pt idx="2">
                        <c:v>Ja, door koppeling met lessen over burgerschap</c:v>
                      </c:pt>
                      <c:pt idx="3">
                        <c:v>Ja, door koppeling met de Loopbaanoriëntatie en –begeleiding</c:v>
                      </c:pt>
                      <c:pt idx="4">
                        <c:v>Ja, door in te zetten op het verbeteren van Nederlandse taalvaardigheid</c:v>
                      </c:pt>
                    </c:strCache>
                  </c:strRef>
                </c:cat>
                <c:val>
                  <c:numRef>
                    <c:extLst>
                      <c:ext uri="{02D57815-91ED-43cb-92C2-25804820EDAC}">
                        <c15:formulaRef>
                          <c15:sqref>'Integratie onderwijs'!$N$40:$N$45</c15:sqref>
                        </c15:formulaRef>
                      </c:ext>
                    </c:extLst>
                    <c:numCache>
                      <c:formatCode>General</c:formatCode>
                      <c:ptCount val="6"/>
                    </c:numCache>
                  </c:numRef>
                </c:val>
                <c:extLst>
                  <c:ext xmlns:c16="http://schemas.microsoft.com/office/drawing/2014/chart" uri="{C3380CC4-5D6E-409C-BE32-E72D297353CC}">
                    <c16:uniqueId val="{00000002-E4F5-47A8-9FF0-42D1EB82F9DC}"/>
                  </c:ext>
                </c:extLst>
              </c15:ser>
            </c15:filteredBarSeries>
          </c:ext>
        </c:extLst>
      </c:barChart>
      <c:catAx>
        <c:axId val="910011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1" i="0" u="none" strike="noStrike" kern="1200" baseline="0">
                <a:solidFill>
                  <a:schemeClr val="bg1"/>
                </a:solidFill>
                <a:latin typeface="TitlingGothicFB"/>
                <a:ea typeface="+mn-ea"/>
                <a:cs typeface="+mn-cs"/>
              </a:defRPr>
            </a:pPr>
            <a:endParaRPr lang="en-US"/>
          </a:p>
        </c:txPr>
        <c:crossAx val="910011840"/>
        <c:crosses val="autoZero"/>
        <c:auto val="1"/>
        <c:lblAlgn val="ctr"/>
        <c:lblOffset val="100"/>
        <c:noMultiLvlLbl val="0"/>
      </c:catAx>
      <c:valAx>
        <c:axId val="910011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3200" b="1" i="0" u="none" strike="noStrike" kern="1200" baseline="0">
                <a:solidFill>
                  <a:schemeClr val="bg1"/>
                </a:solidFill>
                <a:latin typeface="TitlingGothicFB"/>
                <a:ea typeface="+mn-ea"/>
                <a:cs typeface="+mn-cs"/>
              </a:defRPr>
            </a:pPr>
            <a:endParaRPr lang="en-US"/>
          </a:p>
        </c:txPr>
        <c:crossAx val="91001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3200" b="1" i="0" u="none" strike="noStrike" kern="1200" baseline="0">
              <a:solidFill>
                <a:schemeClr val="bg1"/>
              </a:solidFill>
              <a:latin typeface="TitlingGothicFB"/>
              <a:ea typeface="+mn-ea"/>
              <a:cs typeface="+mn-cs"/>
            </a:defRPr>
          </a:pPr>
          <a:endParaRPr lang="en-US"/>
        </a:p>
      </c:txPr>
    </c:legend>
    <c:plotVisOnly val="1"/>
    <c:dispBlanksAs val="gap"/>
    <c:showDLblsOverMax val="0"/>
  </c:chart>
  <c:spPr>
    <a:noFill/>
    <a:ln>
      <a:solidFill>
        <a:srgbClr val="156082"/>
      </a:solidFill>
    </a:ln>
    <a:effectLst/>
  </c:spPr>
  <c:txPr>
    <a:bodyPr/>
    <a:lstStyle/>
    <a:p>
      <a:pPr>
        <a:defRPr sz="3200" b="1">
          <a:solidFill>
            <a:schemeClr val="bg1"/>
          </a:solidFill>
          <a:latin typeface="TitlingGothicFB"/>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70AA5-99D7-9449-9B5C-ED0CC1E94B75}" type="datetimeFigureOut">
              <a:rPr lang="nl-NL" smtClean="0"/>
              <a:t>11-6-2025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96867-5284-5C40-9074-21E6744DDA78}" type="slidenum">
              <a:rPr lang="nl-NL" smtClean="0"/>
              <a:t>‹nr.›</a:t>
            </a:fld>
            <a:endParaRPr lang="nl-NL"/>
          </a:p>
        </p:txBody>
      </p:sp>
    </p:spTree>
    <p:extLst>
      <p:ext uri="{BB962C8B-B14F-4D97-AF65-F5344CB8AC3E}">
        <p14:creationId xmlns:p14="http://schemas.microsoft.com/office/powerpoint/2010/main" val="427710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C96867-5284-5C40-9074-21E6744DDA78}" type="slidenum">
              <a:rPr lang="nl-NL" smtClean="0"/>
              <a:t>2</a:t>
            </a:fld>
            <a:endParaRPr lang="nl-NL"/>
          </a:p>
        </p:txBody>
      </p:sp>
    </p:spTree>
    <p:extLst>
      <p:ext uri="{BB962C8B-B14F-4D97-AF65-F5344CB8AC3E}">
        <p14:creationId xmlns:p14="http://schemas.microsoft.com/office/powerpoint/2010/main" val="1189051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CCA93-1392-DBE9-26D0-8552B2A48F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F9C51B2-F997-761B-E709-7E7C0DDBE8C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844EE27-C38F-51A9-2DE2-4856C818F4B0}"/>
              </a:ext>
            </a:extLst>
          </p:cNvPr>
          <p:cNvSpPr>
            <a:spLocks noGrp="1"/>
          </p:cNvSpPr>
          <p:nvPr>
            <p:ph type="body" idx="1"/>
          </p:nvPr>
        </p:nvSpPr>
        <p:spPr/>
        <p:txBody>
          <a:bodyPr/>
          <a:lstStyle/>
          <a:p>
            <a:r>
              <a:rPr lang="nl-NL" dirty="0"/>
              <a:t>15.00</a:t>
            </a:r>
          </a:p>
        </p:txBody>
      </p:sp>
      <p:sp>
        <p:nvSpPr>
          <p:cNvPr id="4" name="Tijdelijke aanduiding voor dianummer 3">
            <a:extLst>
              <a:ext uri="{FF2B5EF4-FFF2-40B4-BE49-F238E27FC236}">
                <a16:creationId xmlns:a16="http://schemas.microsoft.com/office/drawing/2014/main" id="{21EE348C-CE01-72F5-E88C-86DEF31811CE}"/>
              </a:ext>
            </a:extLst>
          </p:cNvPr>
          <p:cNvSpPr>
            <a:spLocks noGrp="1"/>
          </p:cNvSpPr>
          <p:nvPr>
            <p:ph type="sldNum" sz="quarter" idx="5"/>
          </p:nvPr>
        </p:nvSpPr>
        <p:spPr/>
        <p:txBody>
          <a:bodyPr/>
          <a:lstStyle/>
          <a:p>
            <a:fld id="{66C96867-5284-5C40-9074-21E6744DDA78}" type="slidenum">
              <a:rPr lang="nl-NL" smtClean="0"/>
              <a:t>12</a:t>
            </a:fld>
            <a:endParaRPr lang="nl-NL"/>
          </a:p>
        </p:txBody>
      </p:sp>
    </p:spTree>
    <p:extLst>
      <p:ext uri="{BB962C8B-B14F-4D97-AF65-F5344CB8AC3E}">
        <p14:creationId xmlns:p14="http://schemas.microsoft.com/office/powerpoint/2010/main" val="361889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F78EA-C75B-5C91-CAB0-7BEC40E201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566A647-EC80-9DEC-7650-0CC7CB96683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DE86A05-F1E8-3FD9-A5DD-4092D5027C2F}"/>
              </a:ext>
            </a:extLst>
          </p:cNvPr>
          <p:cNvSpPr>
            <a:spLocks noGrp="1"/>
          </p:cNvSpPr>
          <p:nvPr>
            <p:ph type="body" idx="1"/>
          </p:nvPr>
        </p:nvSpPr>
        <p:spPr/>
        <p:txBody>
          <a:bodyPr/>
          <a:lstStyle/>
          <a:p>
            <a:r>
              <a:rPr lang="nl-NL" dirty="0"/>
              <a:t>15.00</a:t>
            </a:r>
          </a:p>
        </p:txBody>
      </p:sp>
      <p:sp>
        <p:nvSpPr>
          <p:cNvPr id="4" name="Tijdelijke aanduiding voor dianummer 3">
            <a:extLst>
              <a:ext uri="{FF2B5EF4-FFF2-40B4-BE49-F238E27FC236}">
                <a16:creationId xmlns:a16="http://schemas.microsoft.com/office/drawing/2014/main" id="{FEB49EC7-2B9A-0801-A4F4-2807B8EA23DB}"/>
              </a:ext>
            </a:extLst>
          </p:cNvPr>
          <p:cNvSpPr>
            <a:spLocks noGrp="1"/>
          </p:cNvSpPr>
          <p:nvPr>
            <p:ph type="sldNum" sz="quarter" idx="5"/>
          </p:nvPr>
        </p:nvSpPr>
        <p:spPr/>
        <p:txBody>
          <a:bodyPr/>
          <a:lstStyle/>
          <a:p>
            <a:fld id="{66C96867-5284-5C40-9074-21E6744DDA78}" type="slidenum">
              <a:rPr lang="nl-NL" smtClean="0"/>
              <a:t>13</a:t>
            </a:fld>
            <a:endParaRPr lang="nl-NL"/>
          </a:p>
        </p:txBody>
      </p:sp>
    </p:spTree>
    <p:extLst>
      <p:ext uri="{BB962C8B-B14F-4D97-AF65-F5344CB8AC3E}">
        <p14:creationId xmlns:p14="http://schemas.microsoft.com/office/powerpoint/2010/main" val="763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E9ACE-896D-B16A-853C-35F1F50E51C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C99A89-D94B-8B82-FD23-DC51019D22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B599D6-5B1C-6218-078B-A5E4A81D2C2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A0786F4-1324-9231-9FED-4E361D58DB5B}"/>
              </a:ext>
            </a:extLst>
          </p:cNvPr>
          <p:cNvSpPr>
            <a:spLocks noGrp="1"/>
          </p:cNvSpPr>
          <p:nvPr>
            <p:ph type="sldNum" sz="quarter" idx="5"/>
          </p:nvPr>
        </p:nvSpPr>
        <p:spPr/>
        <p:txBody>
          <a:bodyPr/>
          <a:lstStyle/>
          <a:p>
            <a:fld id="{66C96867-5284-5C40-9074-21E6744DDA78}" type="slidenum">
              <a:rPr lang="nl-NL" smtClean="0"/>
              <a:t>14</a:t>
            </a:fld>
            <a:endParaRPr lang="nl-NL"/>
          </a:p>
        </p:txBody>
      </p:sp>
    </p:spTree>
    <p:extLst>
      <p:ext uri="{BB962C8B-B14F-4D97-AF65-F5344CB8AC3E}">
        <p14:creationId xmlns:p14="http://schemas.microsoft.com/office/powerpoint/2010/main" val="133371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960E2-A6B9-3EA7-7CEC-BFB3F1AC63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2F1F2E-27DE-2A84-5E23-F4F35BBA800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F8C7A0-5E3A-7296-0B36-B89430FF776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DBFE81C-A68F-83E3-68DB-6C62261212EB}"/>
              </a:ext>
            </a:extLst>
          </p:cNvPr>
          <p:cNvSpPr>
            <a:spLocks noGrp="1"/>
          </p:cNvSpPr>
          <p:nvPr>
            <p:ph type="sldNum" sz="quarter" idx="5"/>
          </p:nvPr>
        </p:nvSpPr>
        <p:spPr/>
        <p:txBody>
          <a:bodyPr/>
          <a:lstStyle/>
          <a:p>
            <a:fld id="{66C96867-5284-5C40-9074-21E6744DDA78}" type="slidenum">
              <a:rPr lang="nl-NL" smtClean="0"/>
              <a:t>15</a:t>
            </a:fld>
            <a:endParaRPr lang="nl-NL"/>
          </a:p>
        </p:txBody>
      </p:sp>
    </p:spTree>
    <p:extLst>
      <p:ext uri="{BB962C8B-B14F-4D97-AF65-F5344CB8AC3E}">
        <p14:creationId xmlns:p14="http://schemas.microsoft.com/office/powerpoint/2010/main" val="2502180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E712F-D477-88F0-76B8-70352874ED2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AD642B1-D8A5-50BE-E06D-F94A7D6AA5C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677BCC0-1207-63B6-F3D4-BE8FC5CBA51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E07399B3-21D6-42D4-6DD2-88879A36DBC2}"/>
              </a:ext>
            </a:extLst>
          </p:cNvPr>
          <p:cNvSpPr>
            <a:spLocks noGrp="1"/>
          </p:cNvSpPr>
          <p:nvPr>
            <p:ph type="sldNum" sz="quarter" idx="5"/>
          </p:nvPr>
        </p:nvSpPr>
        <p:spPr/>
        <p:txBody>
          <a:bodyPr/>
          <a:lstStyle/>
          <a:p>
            <a:fld id="{66C96867-5284-5C40-9074-21E6744DDA78}" type="slidenum">
              <a:rPr lang="nl-NL" smtClean="0"/>
              <a:t>16</a:t>
            </a:fld>
            <a:endParaRPr lang="nl-NL"/>
          </a:p>
        </p:txBody>
      </p:sp>
    </p:spTree>
    <p:extLst>
      <p:ext uri="{BB962C8B-B14F-4D97-AF65-F5344CB8AC3E}">
        <p14:creationId xmlns:p14="http://schemas.microsoft.com/office/powerpoint/2010/main" val="2589549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741AE-9021-1457-B08C-CA2ACC651AE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CEE265F-B987-058D-8A6F-C0A265E3A1B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32B9597-02BC-8BEE-311A-B090CC8AC046}"/>
              </a:ext>
            </a:extLst>
          </p:cNvPr>
          <p:cNvSpPr>
            <a:spLocks noGrp="1"/>
          </p:cNvSpPr>
          <p:nvPr>
            <p:ph type="body" idx="1"/>
          </p:nvPr>
        </p:nvSpPr>
        <p:spPr/>
        <p:txBody>
          <a:bodyPr/>
          <a:lstStyle/>
          <a:p>
            <a:r>
              <a:rPr lang="nl-NL" dirty="0"/>
              <a:t>15.00</a:t>
            </a:r>
          </a:p>
        </p:txBody>
      </p:sp>
      <p:sp>
        <p:nvSpPr>
          <p:cNvPr id="4" name="Tijdelijke aanduiding voor dianummer 3">
            <a:extLst>
              <a:ext uri="{FF2B5EF4-FFF2-40B4-BE49-F238E27FC236}">
                <a16:creationId xmlns:a16="http://schemas.microsoft.com/office/drawing/2014/main" id="{64F6478C-B6F4-BDFD-BE3E-AA4C9527F654}"/>
              </a:ext>
            </a:extLst>
          </p:cNvPr>
          <p:cNvSpPr>
            <a:spLocks noGrp="1"/>
          </p:cNvSpPr>
          <p:nvPr>
            <p:ph type="sldNum" sz="quarter" idx="5"/>
          </p:nvPr>
        </p:nvSpPr>
        <p:spPr/>
        <p:txBody>
          <a:bodyPr/>
          <a:lstStyle/>
          <a:p>
            <a:fld id="{66C96867-5284-5C40-9074-21E6744DDA78}" type="slidenum">
              <a:rPr lang="nl-NL" smtClean="0"/>
              <a:t>17</a:t>
            </a:fld>
            <a:endParaRPr lang="nl-NL"/>
          </a:p>
        </p:txBody>
      </p:sp>
    </p:spTree>
    <p:extLst>
      <p:ext uri="{BB962C8B-B14F-4D97-AF65-F5344CB8AC3E}">
        <p14:creationId xmlns:p14="http://schemas.microsoft.com/office/powerpoint/2010/main" val="1167114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8EFDD-DAEB-01DB-A8D8-69EF53E027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EA1151-CD39-C2EF-4891-454958EE23B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98C71D9-3AEF-E06F-8CDC-59971D0A59C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0FB9910-E81A-572D-FD05-273CADF8D6C8}"/>
              </a:ext>
            </a:extLst>
          </p:cNvPr>
          <p:cNvSpPr>
            <a:spLocks noGrp="1"/>
          </p:cNvSpPr>
          <p:nvPr>
            <p:ph type="sldNum" sz="quarter" idx="5"/>
          </p:nvPr>
        </p:nvSpPr>
        <p:spPr/>
        <p:txBody>
          <a:bodyPr/>
          <a:lstStyle/>
          <a:p>
            <a:fld id="{66C96867-5284-5C40-9074-21E6744DDA78}" type="slidenum">
              <a:rPr lang="nl-NL" smtClean="0"/>
              <a:t>18</a:t>
            </a:fld>
            <a:endParaRPr lang="nl-NL"/>
          </a:p>
        </p:txBody>
      </p:sp>
    </p:spTree>
    <p:extLst>
      <p:ext uri="{BB962C8B-B14F-4D97-AF65-F5344CB8AC3E}">
        <p14:creationId xmlns:p14="http://schemas.microsoft.com/office/powerpoint/2010/main" val="959641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F0ADF-336E-1217-D594-971C68C8E6E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1563D29-ED3B-50E4-402A-17E3D8F576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CAAA21D-94D5-C4CC-FDC2-F04BC0254FA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5A707A5-B023-6A73-4B96-A8BFDFCFF7C8}"/>
              </a:ext>
            </a:extLst>
          </p:cNvPr>
          <p:cNvSpPr>
            <a:spLocks noGrp="1"/>
          </p:cNvSpPr>
          <p:nvPr>
            <p:ph type="sldNum" sz="quarter" idx="5"/>
          </p:nvPr>
        </p:nvSpPr>
        <p:spPr/>
        <p:txBody>
          <a:bodyPr/>
          <a:lstStyle/>
          <a:p>
            <a:fld id="{66C96867-5284-5C40-9074-21E6744DDA78}" type="slidenum">
              <a:rPr lang="nl-NL" smtClean="0"/>
              <a:t>19</a:t>
            </a:fld>
            <a:endParaRPr lang="nl-NL"/>
          </a:p>
        </p:txBody>
      </p:sp>
    </p:spTree>
    <p:extLst>
      <p:ext uri="{BB962C8B-B14F-4D97-AF65-F5344CB8AC3E}">
        <p14:creationId xmlns:p14="http://schemas.microsoft.com/office/powerpoint/2010/main" val="2337144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7E05E-AF68-0CDE-A396-5F7674B3EDE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666B81A-7C29-501E-BE60-465FAAD5C23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9BF0C25-A7D7-56A0-3B0B-A83073027D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0A06279-5D58-C85F-7B50-A0F48F26BDBD}"/>
              </a:ext>
            </a:extLst>
          </p:cNvPr>
          <p:cNvSpPr>
            <a:spLocks noGrp="1"/>
          </p:cNvSpPr>
          <p:nvPr>
            <p:ph type="sldNum" sz="quarter" idx="5"/>
          </p:nvPr>
        </p:nvSpPr>
        <p:spPr/>
        <p:txBody>
          <a:bodyPr/>
          <a:lstStyle/>
          <a:p>
            <a:fld id="{66C96867-5284-5C40-9074-21E6744DDA78}" type="slidenum">
              <a:rPr lang="nl-NL" smtClean="0"/>
              <a:t>20</a:t>
            </a:fld>
            <a:endParaRPr lang="nl-NL"/>
          </a:p>
        </p:txBody>
      </p:sp>
    </p:spTree>
    <p:extLst>
      <p:ext uri="{BB962C8B-B14F-4D97-AF65-F5344CB8AC3E}">
        <p14:creationId xmlns:p14="http://schemas.microsoft.com/office/powerpoint/2010/main" val="2442835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5605A-7324-A6F0-7A65-26501AA7292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1BB9347-2B79-2F2A-A066-DCC7FE0E5A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DE1B6F4-03B7-7BC5-33E7-C2553E6B6C3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B407351-DC45-07EA-86AE-A89D9C469431}"/>
              </a:ext>
            </a:extLst>
          </p:cNvPr>
          <p:cNvSpPr>
            <a:spLocks noGrp="1"/>
          </p:cNvSpPr>
          <p:nvPr>
            <p:ph type="sldNum" sz="quarter" idx="5"/>
          </p:nvPr>
        </p:nvSpPr>
        <p:spPr/>
        <p:txBody>
          <a:bodyPr/>
          <a:lstStyle/>
          <a:p>
            <a:fld id="{66C96867-5284-5C40-9074-21E6744DDA78}" type="slidenum">
              <a:rPr lang="nl-NL" smtClean="0"/>
              <a:t>21</a:t>
            </a:fld>
            <a:endParaRPr lang="nl-NL"/>
          </a:p>
        </p:txBody>
      </p:sp>
    </p:spTree>
    <p:extLst>
      <p:ext uri="{BB962C8B-B14F-4D97-AF65-F5344CB8AC3E}">
        <p14:creationId xmlns:p14="http://schemas.microsoft.com/office/powerpoint/2010/main" val="245168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CCA93-1392-DBE9-26D0-8552B2A48F8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F9C51B2-F997-761B-E709-7E7C0DDBE8C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844EE27-C38F-51A9-2DE2-4856C818F4B0}"/>
              </a:ext>
            </a:extLst>
          </p:cNvPr>
          <p:cNvSpPr>
            <a:spLocks noGrp="1"/>
          </p:cNvSpPr>
          <p:nvPr>
            <p:ph type="body" idx="1"/>
          </p:nvPr>
        </p:nvSpPr>
        <p:spPr/>
        <p:txBody>
          <a:bodyPr/>
          <a:lstStyle/>
          <a:p>
            <a:r>
              <a:rPr lang="nl-NL" dirty="0"/>
              <a:t>15.00</a:t>
            </a:r>
          </a:p>
        </p:txBody>
      </p:sp>
      <p:sp>
        <p:nvSpPr>
          <p:cNvPr id="4" name="Tijdelijke aanduiding voor dianummer 3">
            <a:extLst>
              <a:ext uri="{FF2B5EF4-FFF2-40B4-BE49-F238E27FC236}">
                <a16:creationId xmlns:a16="http://schemas.microsoft.com/office/drawing/2014/main" id="{21EE348C-CE01-72F5-E88C-86DEF31811CE}"/>
              </a:ext>
            </a:extLst>
          </p:cNvPr>
          <p:cNvSpPr>
            <a:spLocks noGrp="1"/>
          </p:cNvSpPr>
          <p:nvPr>
            <p:ph type="sldNum" sz="quarter" idx="5"/>
          </p:nvPr>
        </p:nvSpPr>
        <p:spPr/>
        <p:txBody>
          <a:bodyPr/>
          <a:lstStyle/>
          <a:p>
            <a:fld id="{66C96867-5284-5C40-9074-21E6744DDA78}" type="slidenum">
              <a:rPr lang="nl-NL" smtClean="0"/>
              <a:t>3</a:t>
            </a:fld>
            <a:endParaRPr lang="nl-NL"/>
          </a:p>
        </p:txBody>
      </p:sp>
    </p:spTree>
    <p:extLst>
      <p:ext uri="{BB962C8B-B14F-4D97-AF65-F5344CB8AC3E}">
        <p14:creationId xmlns:p14="http://schemas.microsoft.com/office/powerpoint/2010/main" val="3618893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2E8FE-2EF8-9AB9-7C44-9889F7B5E9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12ED770-1E5D-D0F9-DF05-CB27ADFE872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BAFB09-C08B-02E6-6851-8FA63B3839F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409C80A-55F0-F8CC-ADD8-6B57F5D1510A}"/>
              </a:ext>
            </a:extLst>
          </p:cNvPr>
          <p:cNvSpPr>
            <a:spLocks noGrp="1"/>
          </p:cNvSpPr>
          <p:nvPr>
            <p:ph type="sldNum" sz="quarter" idx="5"/>
          </p:nvPr>
        </p:nvSpPr>
        <p:spPr/>
        <p:txBody>
          <a:bodyPr/>
          <a:lstStyle/>
          <a:p>
            <a:fld id="{66C96867-5284-5C40-9074-21E6744DDA78}" type="slidenum">
              <a:rPr lang="nl-NL" smtClean="0"/>
              <a:t>22</a:t>
            </a:fld>
            <a:endParaRPr lang="nl-NL"/>
          </a:p>
        </p:txBody>
      </p:sp>
    </p:spTree>
    <p:extLst>
      <p:ext uri="{BB962C8B-B14F-4D97-AF65-F5344CB8AC3E}">
        <p14:creationId xmlns:p14="http://schemas.microsoft.com/office/powerpoint/2010/main" val="871013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0A602-1B8A-E664-BB0D-E1F0CD80719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5B39D58-FC3F-9AC7-A454-1F5C924DEB1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F6F7490-C702-1EEA-B270-90274995A43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EC6B06D-5997-E7F3-9B79-709B61137615}"/>
              </a:ext>
            </a:extLst>
          </p:cNvPr>
          <p:cNvSpPr>
            <a:spLocks noGrp="1"/>
          </p:cNvSpPr>
          <p:nvPr>
            <p:ph type="sldNum" sz="quarter" idx="5"/>
          </p:nvPr>
        </p:nvSpPr>
        <p:spPr/>
        <p:txBody>
          <a:bodyPr/>
          <a:lstStyle/>
          <a:p>
            <a:fld id="{11596D4E-EF09-48A6-994A-B186CE559FB1}" type="slidenum">
              <a:rPr lang="nl-NL" smtClean="0"/>
              <a:t>23</a:t>
            </a:fld>
            <a:endParaRPr lang="nl-NL"/>
          </a:p>
        </p:txBody>
      </p:sp>
    </p:spTree>
    <p:extLst>
      <p:ext uri="{BB962C8B-B14F-4D97-AF65-F5344CB8AC3E}">
        <p14:creationId xmlns:p14="http://schemas.microsoft.com/office/powerpoint/2010/main" val="3666666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89E0D-F452-A9E3-8869-6F0EC3815ED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C150B86-4A2A-D936-F20F-7948AC0FDF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008F830-51C1-9DB4-25FF-949427FDE9B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2AD37CA-682C-E6CD-0B83-65C410792707}"/>
              </a:ext>
            </a:extLst>
          </p:cNvPr>
          <p:cNvSpPr>
            <a:spLocks noGrp="1"/>
          </p:cNvSpPr>
          <p:nvPr>
            <p:ph type="sldNum" sz="quarter" idx="5"/>
          </p:nvPr>
        </p:nvSpPr>
        <p:spPr/>
        <p:txBody>
          <a:bodyPr/>
          <a:lstStyle/>
          <a:p>
            <a:fld id="{66C96867-5284-5C40-9074-21E6744DDA78}" type="slidenum">
              <a:rPr lang="nl-NL" smtClean="0"/>
              <a:t>24</a:t>
            </a:fld>
            <a:endParaRPr lang="nl-NL"/>
          </a:p>
        </p:txBody>
      </p:sp>
    </p:spTree>
    <p:extLst>
      <p:ext uri="{BB962C8B-B14F-4D97-AF65-F5344CB8AC3E}">
        <p14:creationId xmlns:p14="http://schemas.microsoft.com/office/powerpoint/2010/main" val="1105712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E107C-07AF-46FE-C261-E422C6E5C8D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6761553-21A6-CA1B-4875-248AF2C89D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055B314-23C0-EBAF-9EDC-2184011789E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BF5D896-44D8-7300-015D-A722024901DB}"/>
              </a:ext>
            </a:extLst>
          </p:cNvPr>
          <p:cNvSpPr>
            <a:spLocks noGrp="1"/>
          </p:cNvSpPr>
          <p:nvPr>
            <p:ph type="sldNum" sz="quarter" idx="5"/>
          </p:nvPr>
        </p:nvSpPr>
        <p:spPr/>
        <p:txBody>
          <a:bodyPr/>
          <a:lstStyle/>
          <a:p>
            <a:fld id="{66C96867-5284-5C40-9074-21E6744DDA78}" type="slidenum">
              <a:rPr lang="nl-NL" smtClean="0"/>
              <a:t>25</a:t>
            </a:fld>
            <a:endParaRPr lang="nl-NL"/>
          </a:p>
        </p:txBody>
      </p:sp>
    </p:spTree>
    <p:extLst>
      <p:ext uri="{BB962C8B-B14F-4D97-AF65-F5344CB8AC3E}">
        <p14:creationId xmlns:p14="http://schemas.microsoft.com/office/powerpoint/2010/main" val="4002394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AF128-E12C-ABD2-0790-A8AC7D9DFE5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02F89B-2F42-A93E-FDBB-78F650293E8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C7FF532-8E48-C613-B29B-692AEDEC757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880B19B-9DBD-4880-E764-06860FD87BF0}"/>
              </a:ext>
            </a:extLst>
          </p:cNvPr>
          <p:cNvSpPr>
            <a:spLocks noGrp="1"/>
          </p:cNvSpPr>
          <p:nvPr>
            <p:ph type="sldNum" sz="quarter" idx="5"/>
          </p:nvPr>
        </p:nvSpPr>
        <p:spPr/>
        <p:txBody>
          <a:bodyPr/>
          <a:lstStyle/>
          <a:p>
            <a:fld id="{66C96867-5284-5C40-9074-21E6744DDA78}" type="slidenum">
              <a:rPr lang="nl-NL" smtClean="0"/>
              <a:t>26</a:t>
            </a:fld>
            <a:endParaRPr lang="nl-NL"/>
          </a:p>
        </p:txBody>
      </p:sp>
    </p:spTree>
    <p:extLst>
      <p:ext uri="{BB962C8B-B14F-4D97-AF65-F5344CB8AC3E}">
        <p14:creationId xmlns:p14="http://schemas.microsoft.com/office/powerpoint/2010/main" val="1931758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0101E-6945-C9A2-2E8F-C6F52E186E8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7019661-73F9-EC93-ADAD-EABE0F1A5D0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1872227-C836-5DCB-D4D2-C73159A7A0A4}"/>
              </a:ext>
            </a:extLst>
          </p:cNvPr>
          <p:cNvSpPr>
            <a:spLocks noGrp="1"/>
          </p:cNvSpPr>
          <p:nvPr>
            <p:ph type="body" idx="1"/>
          </p:nvPr>
        </p:nvSpPr>
        <p:spPr/>
        <p:txBody>
          <a:bodyPr/>
          <a:lstStyle/>
          <a:p>
            <a:r>
              <a:rPr lang="nl-NL" dirty="0"/>
              <a:t>Ver</a:t>
            </a:r>
          </a:p>
        </p:txBody>
      </p:sp>
      <p:sp>
        <p:nvSpPr>
          <p:cNvPr id="4" name="Tijdelijke aanduiding voor dianummer 3">
            <a:extLst>
              <a:ext uri="{FF2B5EF4-FFF2-40B4-BE49-F238E27FC236}">
                <a16:creationId xmlns:a16="http://schemas.microsoft.com/office/drawing/2014/main" id="{A33664F9-840D-BDEC-6018-31A8BCE9DB1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96867-5284-5C40-9074-21E6744DDA7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0648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3FC32-C7C3-DE59-79C1-74A128DCCE8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5300FA7-14F4-2F5C-4D3A-89AE340BED8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E0DF56-38FA-100E-4246-847858097B22}"/>
              </a:ext>
            </a:extLst>
          </p:cNvPr>
          <p:cNvSpPr>
            <a:spLocks noGrp="1"/>
          </p:cNvSpPr>
          <p:nvPr>
            <p:ph type="body" idx="1"/>
          </p:nvPr>
        </p:nvSpPr>
        <p:spPr/>
        <p:txBody>
          <a:bodyPr/>
          <a:lstStyle/>
          <a:p>
            <a:r>
              <a:rPr lang="nl-NL" dirty="0"/>
              <a:t>Ver</a:t>
            </a:r>
          </a:p>
        </p:txBody>
      </p:sp>
      <p:sp>
        <p:nvSpPr>
          <p:cNvPr id="4" name="Tijdelijke aanduiding voor dianummer 3">
            <a:extLst>
              <a:ext uri="{FF2B5EF4-FFF2-40B4-BE49-F238E27FC236}">
                <a16:creationId xmlns:a16="http://schemas.microsoft.com/office/drawing/2014/main" id="{343716D4-1573-6D12-0837-E32A5F81D27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96867-5284-5C40-9074-21E6744DDA7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3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98E90-8E79-C636-3928-FCDF96BC07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18E71A4-94E2-433C-B438-E8B32941FAF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00C6EC5-48C5-FCFE-CBAE-70FF500EC14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1F704A9-0ED5-4C7C-801F-D5BBE259097B}"/>
              </a:ext>
            </a:extLst>
          </p:cNvPr>
          <p:cNvSpPr>
            <a:spLocks noGrp="1"/>
          </p:cNvSpPr>
          <p:nvPr>
            <p:ph type="sldNum" sz="quarter" idx="5"/>
          </p:nvPr>
        </p:nvSpPr>
        <p:spPr/>
        <p:txBody>
          <a:bodyPr/>
          <a:lstStyle/>
          <a:p>
            <a:fld id="{66C96867-5284-5C40-9074-21E6744DDA78}" type="slidenum">
              <a:rPr lang="nl-NL" smtClean="0"/>
              <a:t>29</a:t>
            </a:fld>
            <a:endParaRPr lang="nl-NL"/>
          </a:p>
        </p:txBody>
      </p:sp>
    </p:spTree>
    <p:extLst>
      <p:ext uri="{BB962C8B-B14F-4D97-AF65-F5344CB8AC3E}">
        <p14:creationId xmlns:p14="http://schemas.microsoft.com/office/powerpoint/2010/main" val="599120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C96867-5284-5C40-9074-21E6744DDA78}" type="slidenum">
              <a:rPr lang="nl-NL" smtClean="0"/>
              <a:t>30</a:t>
            </a:fld>
            <a:endParaRPr lang="nl-NL"/>
          </a:p>
        </p:txBody>
      </p:sp>
    </p:spTree>
    <p:extLst>
      <p:ext uri="{BB962C8B-B14F-4D97-AF65-F5344CB8AC3E}">
        <p14:creationId xmlns:p14="http://schemas.microsoft.com/office/powerpoint/2010/main" val="4214767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3C1E-0A01-B7F6-BEC2-8447E2193A4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68388FF-6D77-AFF9-DDDB-B62C6EA4BF9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C0E3B90-961D-68EF-AC41-3B9154C434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15.10 Korte kennismaking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dmv</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werkvorm (bv ga op een lijn staan 1. hoe lang je al met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mdt</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bezig bent, 2. Hoe lang je al in het onderwijs werkzaam bent. Kort naam, naam project.) 3. Wat hoop je te halen uit deze middag (schrijf op post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it</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nl-NL" dirty="0"/>
          </a:p>
        </p:txBody>
      </p:sp>
      <p:sp>
        <p:nvSpPr>
          <p:cNvPr id="4" name="Tijdelijke aanduiding voor dianummer 3">
            <a:extLst>
              <a:ext uri="{FF2B5EF4-FFF2-40B4-BE49-F238E27FC236}">
                <a16:creationId xmlns:a16="http://schemas.microsoft.com/office/drawing/2014/main" id="{3AE249F9-275D-B711-270A-92614B0F0A65}"/>
              </a:ext>
            </a:extLst>
          </p:cNvPr>
          <p:cNvSpPr>
            <a:spLocks noGrp="1"/>
          </p:cNvSpPr>
          <p:nvPr>
            <p:ph type="sldNum" sz="quarter" idx="5"/>
          </p:nvPr>
        </p:nvSpPr>
        <p:spPr/>
        <p:txBody>
          <a:bodyPr/>
          <a:lstStyle/>
          <a:p>
            <a:fld id="{66C96867-5284-5C40-9074-21E6744DDA78}" type="slidenum">
              <a:rPr lang="nl-NL" smtClean="0"/>
              <a:t>4</a:t>
            </a:fld>
            <a:endParaRPr lang="nl-NL"/>
          </a:p>
        </p:txBody>
      </p:sp>
    </p:spTree>
    <p:extLst>
      <p:ext uri="{BB962C8B-B14F-4D97-AF65-F5344CB8AC3E}">
        <p14:creationId xmlns:p14="http://schemas.microsoft.com/office/powerpoint/2010/main" val="49786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96867-5284-5C40-9074-21E6744DDA7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26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15.20</a:t>
            </a:r>
          </a:p>
        </p:txBody>
      </p:sp>
      <p:sp>
        <p:nvSpPr>
          <p:cNvPr id="4" name="Tijdelijke aanduiding voor dianummer 3"/>
          <p:cNvSpPr>
            <a:spLocks noGrp="1"/>
          </p:cNvSpPr>
          <p:nvPr>
            <p:ph type="sldNum" sz="quarter" idx="5"/>
          </p:nvPr>
        </p:nvSpPr>
        <p:spPr/>
        <p:txBody>
          <a:bodyPr/>
          <a:lstStyle/>
          <a:p>
            <a:fld id="{66C96867-5284-5C40-9074-21E6744DDA78}" type="slidenum">
              <a:rPr lang="nl-NL" smtClean="0"/>
              <a:t>6</a:t>
            </a:fld>
            <a:endParaRPr lang="nl-NL"/>
          </a:p>
        </p:txBody>
      </p:sp>
    </p:spTree>
    <p:extLst>
      <p:ext uri="{BB962C8B-B14F-4D97-AF65-F5344CB8AC3E}">
        <p14:creationId xmlns:p14="http://schemas.microsoft.com/office/powerpoint/2010/main" val="1281309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E9ACE-896D-B16A-853C-35F1F50E51C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C99A89-D94B-8B82-FD23-DC51019D22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AB599D6-5B1C-6218-078B-A5E4A81D2C2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A0786F4-1324-9231-9FED-4E361D58DB5B}"/>
              </a:ext>
            </a:extLst>
          </p:cNvPr>
          <p:cNvSpPr>
            <a:spLocks noGrp="1"/>
          </p:cNvSpPr>
          <p:nvPr>
            <p:ph type="sldNum" sz="quarter" idx="5"/>
          </p:nvPr>
        </p:nvSpPr>
        <p:spPr/>
        <p:txBody>
          <a:bodyPr/>
          <a:lstStyle/>
          <a:p>
            <a:fld id="{66C96867-5284-5C40-9074-21E6744DDA78}" type="slidenum">
              <a:rPr lang="nl-NL" smtClean="0"/>
              <a:t>7</a:t>
            </a:fld>
            <a:endParaRPr lang="nl-NL"/>
          </a:p>
        </p:txBody>
      </p:sp>
    </p:spTree>
    <p:extLst>
      <p:ext uri="{BB962C8B-B14F-4D97-AF65-F5344CB8AC3E}">
        <p14:creationId xmlns:p14="http://schemas.microsoft.com/office/powerpoint/2010/main" val="13337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15.20</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96867-5284-5C40-9074-21E6744DDA7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30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15.40</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6C96867-5284-5C40-9074-21E6744DDA7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17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CFCA5-DD25-9204-470B-FBC6ED100F5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135CA77-14CB-D9C6-6C4C-0E411F87DF0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22A716-8464-238C-ED55-65E1F7BA81E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B1A6875-86AE-5EF4-AF18-F215A47F4AF3}"/>
              </a:ext>
            </a:extLst>
          </p:cNvPr>
          <p:cNvSpPr>
            <a:spLocks noGrp="1"/>
          </p:cNvSpPr>
          <p:nvPr>
            <p:ph type="sldNum" sz="quarter" idx="5"/>
          </p:nvPr>
        </p:nvSpPr>
        <p:spPr/>
        <p:txBody>
          <a:bodyPr/>
          <a:lstStyle/>
          <a:p>
            <a:fld id="{66C96867-5284-5C40-9074-21E6744DDA78}" type="slidenum">
              <a:rPr lang="nl-NL" smtClean="0"/>
              <a:t>10</a:t>
            </a:fld>
            <a:endParaRPr lang="nl-NL"/>
          </a:p>
        </p:txBody>
      </p:sp>
    </p:spTree>
    <p:extLst>
      <p:ext uri="{BB962C8B-B14F-4D97-AF65-F5344CB8AC3E}">
        <p14:creationId xmlns:p14="http://schemas.microsoft.com/office/powerpoint/2010/main" val="182933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2399" y="1422400"/>
            <a:ext cx="21537613" cy="5076823"/>
          </a:xfrm>
        </p:spPr>
        <p:txBody>
          <a:bodyPr lIns="0" tIns="0" rIns="0" bIns="0" anchor="t" anchorCtr="0"/>
          <a:lstStyle>
            <a:lvl1pPr algn="l">
              <a:defRPr sz="11999"/>
            </a:lvl1pPr>
          </a:lstStyle>
          <a:p>
            <a:r>
              <a:rPr lang="en-GB" dirty="0"/>
              <a:t>Click to edit Master title style</a:t>
            </a:r>
            <a:endParaRPr lang="en-US" dirty="0"/>
          </a:p>
        </p:txBody>
      </p:sp>
      <p:sp>
        <p:nvSpPr>
          <p:cNvPr id="3" name="Subtitle 2"/>
          <p:cNvSpPr>
            <a:spLocks noGrp="1"/>
          </p:cNvSpPr>
          <p:nvPr>
            <p:ph type="subTitle" idx="1"/>
          </p:nvPr>
        </p:nvSpPr>
        <p:spPr>
          <a:xfrm>
            <a:off x="1422400" y="6908800"/>
            <a:ext cx="16660814" cy="5079999"/>
          </a:xfrm>
        </p:spPr>
        <p:txBody>
          <a:bodyPr lIns="0" tIns="0" rIns="0" bIns="0"/>
          <a:lstStyle>
            <a:lvl1pPr marL="0" indent="0" algn="l">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edit Master subtitle style</a:t>
            </a:r>
            <a:endParaRPr lang="en-US"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198FA533-8CF3-2043-90A2-183D111FF26C}" type="slidenum">
              <a:rPr lang="nl-NL" smtClean="0"/>
              <a:t>‹nr.›</a:t>
            </a:fld>
            <a:endParaRPr lang="nl-NL"/>
          </a:p>
        </p:txBody>
      </p:sp>
    </p:spTree>
    <p:extLst>
      <p:ext uri="{BB962C8B-B14F-4D97-AF65-F5344CB8AC3E}">
        <p14:creationId xmlns:p14="http://schemas.microsoft.com/office/powerpoint/2010/main" val="3417603513"/>
      </p:ext>
    </p:extLst>
  </p:cSld>
  <p:clrMapOvr>
    <a:masterClrMapping/>
  </p:clrMapOvr>
  <p:extLst>
    <p:ext uri="{DCECCB84-F9BA-43D5-87BE-67443E8EF086}">
      <p15:sldGuideLst xmlns:p15="http://schemas.microsoft.com/office/powerpoint/2012/main">
        <p15:guide id="2" pos="76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eldia">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9BCF2-0112-361B-8765-E150DF3F0A57}"/>
              </a:ext>
            </a:extLst>
          </p:cNvPr>
          <p:cNvSpPr>
            <a:spLocks noGrp="1"/>
          </p:cNvSpPr>
          <p:nvPr>
            <p:ph type="ctrTitle"/>
          </p:nvPr>
        </p:nvSpPr>
        <p:spPr>
          <a:xfrm>
            <a:off x="3047802" y="2244726"/>
            <a:ext cx="18286810" cy="4775200"/>
          </a:xfrm>
        </p:spPr>
        <p:txBody>
          <a:bodyPr anchor="b"/>
          <a:lstStyle>
            <a:lvl1pPr algn="ctr">
              <a:defRPr sz="11999">
                <a:solidFill>
                  <a:srgbClr val="FEC731"/>
                </a:solidFill>
              </a:defRPr>
            </a:lvl1pPr>
          </a:lstStyle>
          <a:p>
            <a:r>
              <a:rPr lang="nl-NL"/>
              <a:t>Klik om stijl te bewerken</a:t>
            </a:r>
          </a:p>
        </p:txBody>
      </p:sp>
      <p:sp>
        <p:nvSpPr>
          <p:cNvPr id="3" name="Ondertitel 2">
            <a:extLst>
              <a:ext uri="{FF2B5EF4-FFF2-40B4-BE49-F238E27FC236}">
                <a16:creationId xmlns:a16="http://schemas.microsoft.com/office/drawing/2014/main" id="{6347FD69-E989-C7C3-E6E9-C6A413720ED6}"/>
              </a:ext>
            </a:extLst>
          </p:cNvPr>
          <p:cNvSpPr>
            <a:spLocks noGrp="1"/>
          </p:cNvSpPr>
          <p:nvPr>
            <p:ph type="subTitle" idx="1"/>
          </p:nvPr>
        </p:nvSpPr>
        <p:spPr>
          <a:xfrm>
            <a:off x="3047802" y="7204076"/>
            <a:ext cx="18286810" cy="3311524"/>
          </a:xfrm>
        </p:spPr>
        <p:txBody>
          <a:bodyPr/>
          <a:lstStyle>
            <a:lvl1pPr marL="0" indent="0" algn="ctr">
              <a:buNone/>
              <a:defRPr sz="480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E9D8D33-341F-D3A4-04FE-1FE984224689}"/>
              </a:ext>
            </a:extLst>
          </p:cNvPr>
          <p:cNvSpPr>
            <a:spLocks noGrp="1"/>
          </p:cNvSpPr>
          <p:nvPr>
            <p:ph type="dt" sz="half" idx="10"/>
          </p:nvPr>
        </p:nvSpPr>
        <p:spPr/>
        <p:txBody>
          <a:bodyPr/>
          <a:lstStyle>
            <a:lvl1pPr>
              <a:defRPr>
                <a:solidFill>
                  <a:srgbClr val="111D54"/>
                </a:solidFill>
              </a:defRPr>
            </a:lvl1pPr>
          </a:lstStyle>
          <a:p>
            <a:fld id="{68B45F53-218F-DB4F-97A7-8FD385ABE9FE}" type="datetimeFigureOut">
              <a:rPr lang="nl-NL" smtClean="0"/>
              <a:pPr/>
              <a:t>11-6-2025</a:t>
            </a:fld>
            <a:endParaRPr lang="nl-NL"/>
          </a:p>
        </p:txBody>
      </p:sp>
      <p:sp>
        <p:nvSpPr>
          <p:cNvPr id="5" name="Tijdelijke aanduiding voor voettekst 4">
            <a:extLst>
              <a:ext uri="{FF2B5EF4-FFF2-40B4-BE49-F238E27FC236}">
                <a16:creationId xmlns:a16="http://schemas.microsoft.com/office/drawing/2014/main" id="{BCE2CD35-88E4-3508-13A1-C886F76EE23C}"/>
              </a:ext>
            </a:extLst>
          </p:cNvPr>
          <p:cNvSpPr>
            <a:spLocks noGrp="1"/>
          </p:cNvSpPr>
          <p:nvPr>
            <p:ph type="ftr" sz="quarter" idx="11"/>
          </p:nvPr>
        </p:nvSpPr>
        <p:spPr/>
        <p:txBody>
          <a:bodyPr/>
          <a:lstStyle>
            <a:lvl1pPr>
              <a:defRPr>
                <a:solidFill>
                  <a:srgbClr val="111D54"/>
                </a:solidFill>
              </a:defRPr>
            </a:lvl1pPr>
          </a:lstStyle>
          <a:p>
            <a:endParaRPr lang="nl-NL"/>
          </a:p>
        </p:txBody>
      </p:sp>
      <p:sp>
        <p:nvSpPr>
          <p:cNvPr id="6" name="Tijdelijke aanduiding voor dianummer 5">
            <a:extLst>
              <a:ext uri="{FF2B5EF4-FFF2-40B4-BE49-F238E27FC236}">
                <a16:creationId xmlns:a16="http://schemas.microsoft.com/office/drawing/2014/main" id="{E66917FA-C5EE-3EDE-B5C3-FB68FE25338D}"/>
              </a:ext>
            </a:extLst>
          </p:cNvPr>
          <p:cNvSpPr>
            <a:spLocks noGrp="1"/>
          </p:cNvSpPr>
          <p:nvPr>
            <p:ph type="sldNum" sz="quarter" idx="12"/>
          </p:nvPr>
        </p:nvSpPr>
        <p:spPr/>
        <p:txBody>
          <a:bodyPr/>
          <a:lstStyle>
            <a:lvl1pPr>
              <a:defRPr>
                <a:solidFill>
                  <a:srgbClr val="111D54"/>
                </a:solidFill>
              </a:defRPr>
            </a:lvl1pPr>
          </a:lstStyle>
          <a:p>
            <a:fld id="{8BF35979-CFF1-9941-9C5A-E88DC1A29D27}" type="slidenum">
              <a:rPr lang="nl-NL" smtClean="0"/>
              <a:pPr/>
              <a:t>‹nr.›</a:t>
            </a:fld>
            <a:endParaRPr lang="nl-NL"/>
          </a:p>
        </p:txBody>
      </p:sp>
      <p:pic>
        <p:nvPicPr>
          <p:cNvPr id="8" name="Afbeelding 7">
            <a:extLst>
              <a:ext uri="{FF2B5EF4-FFF2-40B4-BE49-F238E27FC236}">
                <a16:creationId xmlns:a16="http://schemas.microsoft.com/office/drawing/2014/main" id="{29B5CED5-835A-BB0C-D007-83D86F9D5F28}"/>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269502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eldia">
    <p:bg>
      <p:bgPr>
        <a:solidFill>
          <a:srgbClr val="5ABAA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9BCF2-0112-361B-8765-E150DF3F0A57}"/>
              </a:ext>
            </a:extLst>
          </p:cNvPr>
          <p:cNvSpPr>
            <a:spLocks noGrp="1"/>
          </p:cNvSpPr>
          <p:nvPr>
            <p:ph type="ctrTitle"/>
          </p:nvPr>
        </p:nvSpPr>
        <p:spPr>
          <a:xfrm rot="21438087">
            <a:off x="3047802" y="2244726"/>
            <a:ext cx="18286810" cy="4775200"/>
          </a:xfrm>
          <a:solidFill>
            <a:srgbClr val="111D54"/>
          </a:solidFill>
        </p:spPr>
        <p:txBody>
          <a:bodyPr anchor="ctr"/>
          <a:lstStyle>
            <a:lvl1pPr algn="ctr">
              <a:defRPr sz="11999">
                <a:solidFill>
                  <a:srgbClr val="FEC731"/>
                </a:solidFill>
              </a:defRPr>
            </a:lvl1pPr>
          </a:lstStyle>
          <a:p>
            <a:r>
              <a:rPr lang="nl-NL"/>
              <a:t>Klik om stijl te bewerken</a:t>
            </a:r>
          </a:p>
        </p:txBody>
      </p:sp>
      <p:sp>
        <p:nvSpPr>
          <p:cNvPr id="3" name="Ondertitel 2">
            <a:extLst>
              <a:ext uri="{FF2B5EF4-FFF2-40B4-BE49-F238E27FC236}">
                <a16:creationId xmlns:a16="http://schemas.microsoft.com/office/drawing/2014/main" id="{6347FD69-E989-C7C3-E6E9-C6A413720ED6}"/>
              </a:ext>
            </a:extLst>
          </p:cNvPr>
          <p:cNvSpPr>
            <a:spLocks noGrp="1"/>
          </p:cNvSpPr>
          <p:nvPr>
            <p:ph type="subTitle" idx="1"/>
          </p:nvPr>
        </p:nvSpPr>
        <p:spPr>
          <a:xfrm rot="225104">
            <a:off x="4250634" y="7326699"/>
            <a:ext cx="17135055" cy="2125934"/>
          </a:xfrm>
          <a:solidFill>
            <a:srgbClr val="FF5C1B"/>
          </a:solidFill>
        </p:spPr>
        <p:txBody>
          <a:bodyPr anchor="ctr"/>
          <a:lstStyle>
            <a:lvl1pPr marL="0" indent="0" algn="ctr">
              <a:buNone/>
              <a:defRPr sz="4800">
                <a:solidFill>
                  <a:schemeClr val="bg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E9D8D33-341F-D3A4-04FE-1FE984224689}"/>
              </a:ext>
            </a:extLst>
          </p:cNvPr>
          <p:cNvSpPr>
            <a:spLocks noGrp="1"/>
          </p:cNvSpPr>
          <p:nvPr>
            <p:ph type="dt" sz="half" idx="10"/>
          </p:nvPr>
        </p:nvSpPr>
        <p:spPr/>
        <p:txBody>
          <a:bodyPr/>
          <a:lstStyle>
            <a:lvl1pPr>
              <a:defRPr>
                <a:solidFill>
                  <a:srgbClr val="111D54"/>
                </a:solidFill>
              </a:defRPr>
            </a:lvl1pPr>
          </a:lstStyle>
          <a:p>
            <a:fld id="{68B45F53-218F-DB4F-97A7-8FD385ABE9FE}" type="datetimeFigureOut">
              <a:rPr lang="nl-NL" smtClean="0"/>
              <a:pPr/>
              <a:t>11-6-2025</a:t>
            </a:fld>
            <a:endParaRPr lang="nl-NL"/>
          </a:p>
        </p:txBody>
      </p:sp>
      <p:sp>
        <p:nvSpPr>
          <p:cNvPr id="5" name="Tijdelijke aanduiding voor voettekst 4">
            <a:extLst>
              <a:ext uri="{FF2B5EF4-FFF2-40B4-BE49-F238E27FC236}">
                <a16:creationId xmlns:a16="http://schemas.microsoft.com/office/drawing/2014/main" id="{BCE2CD35-88E4-3508-13A1-C886F76EE23C}"/>
              </a:ext>
            </a:extLst>
          </p:cNvPr>
          <p:cNvSpPr>
            <a:spLocks noGrp="1"/>
          </p:cNvSpPr>
          <p:nvPr>
            <p:ph type="ftr" sz="quarter" idx="11"/>
          </p:nvPr>
        </p:nvSpPr>
        <p:spPr/>
        <p:txBody>
          <a:bodyPr/>
          <a:lstStyle>
            <a:lvl1pPr>
              <a:defRPr>
                <a:solidFill>
                  <a:srgbClr val="111D54"/>
                </a:solidFill>
              </a:defRPr>
            </a:lvl1pPr>
          </a:lstStyle>
          <a:p>
            <a:endParaRPr lang="nl-NL"/>
          </a:p>
        </p:txBody>
      </p:sp>
      <p:sp>
        <p:nvSpPr>
          <p:cNvPr id="6" name="Tijdelijke aanduiding voor dianummer 5">
            <a:extLst>
              <a:ext uri="{FF2B5EF4-FFF2-40B4-BE49-F238E27FC236}">
                <a16:creationId xmlns:a16="http://schemas.microsoft.com/office/drawing/2014/main" id="{E66917FA-C5EE-3EDE-B5C3-FB68FE25338D}"/>
              </a:ext>
            </a:extLst>
          </p:cNvPr>
          <p:cNvSpPr>
            <a:spLocks noGrp="1"/>
          </p:cNvSpPr>
          <p:nvPr>
            <p:ph type="sldNum" sz="quarter" idx="12"/>
          </p:nvPr>
        </p:nvSpPr>
        <p:spPr/>
        <p:txBody>
          <a:bodyPr/>
          <a:lstStyle>
            <a:lvl1pPr>
              <a:defRPr>
                <a:solidFill>
                  <a:srgbClr val="111D54"/>
                </a:solidFill>
              </a:defRPr>
            </a:lvl1pPr>
          </a:lstStyle>
          <a:p>
            <a:fld id="{8BF35979-CFF1-9941-9C5A-E88DC1A29D27}" type="slidenum">
              <a:rPr lang="nl-NL" smtClean="0"/>
              <a:pPr/>
              <a:t>‹nr.›</a:t>
            </a:fld>
            <a:endParaRPr lang="nl-NL"/>
          </a:p>
        </p:txBody>
      </p:sp>
      <p:pic>
        <p:nvPicPr>
          <p:cNvPr id="8" name="Afbeelding 7">
            <a:extLst>
              <a:ext uri="{FF2B5EF4-FFF2-40B4-BE49-F238E27FC236}">
                <a16:creationId xmlns:a16="http://schemas.microsoft.com/office/drawing/2014/main" id="{29B5CED5-835A-BB0C-D007-83D86F9D5F28}"/>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112523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4CF1A-3FBD-864D-5002-974679D775E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937E49E-72EC-11D1-51B8-416110B1C64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E28312-E131-4ED4-C515-03FD22FAD659}"/>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1766C428-5B14-2BD2-0532-EF42735D9D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FF86AE-6C3F-43B7-7812-67C0BD3A9A80}"/>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9" name="Afbeelding 8">
            <a:extLst>
              <a:ext uri="{FF2B5EF4-FFF2-40B4-BE49-F238E27FC236}">
                <a16:creationId xmlns:a16="http://schemas.microsoft.com/office/drawing/2014/main" id="{029746BC-8205-6E1C-1ED6-D4F73B50577C}"/>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336687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el en object">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4CF1A-3FBD-864D-5002-974679D775E0}"/>
              </a:ext>
            </a:extLst>
          </p:cNvPr>
          <p:cNvSpPr>
            <a:spLocks noGrp="1"/>
          </p:cNvSpPr>
          <p:nvPr>
            <p:ph type="title"/>
          </p:nvPr>
        </p:nvSpPr>
        <p:spPr/>
        <p:txBody>
          <a:bodyPr/>
          <a:lstStyle>
            <a:lvl1pPr>
              <a:defRPr>
                <a:solidFill>
                  <a:schemeClr val="bg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2937E49E-72EC-11D1-51B8-416110B1C64E}"/>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E28312-E131-4ED4-C515-03FD22FAD659}"/>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1766C428-5B14-2BD2-0532-EF42735D9D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DFF86AE-6C3F-43B7-7812-67C0BD3A9A80}"/>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7" name="Afbeelding 6">
            <a:extLst>
              <a:ext uri="{FF2B5EF4-FFF2-40B4-BE49-F238E27FC236}">
                <a16:creationId xmlns:a16="http://schemas.microsoft.com/office/drawing/2014/main" id="{4D0375BC-1256-1A5B-2F12-B617C3F7BDA3}"/>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2008248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764F6-E8C0-9512-FA8F-46BD68789A0B}"/>
              </a:ext>
            </a:extLst>
          </p:cNvPr>
          <p:cNvSpPr>
            <a:spLocks noGrp="1"/>
          </p:cNvSpPr>
          <p:nvPr>
            <p:ph type="title"/>
          </p:nvPr>
        </p:nvSpPr>
        <p:spPr>
          <a:xfrm>
            <a:off x="1663592" y="1470579"/>
            <a:ext cx="21029831" cy="3558622"/>
          </a:xfrm>
        </p:spPr>
        <p:txBody>
          <a:bodyPr anchor="t"/>
          <a:lstStyle>
            <a:lvl1pPr>
              <a:defRPr sz="11999"/>
            </a:lvl1pPr>
          </a:lstStyle>
          <a:p>
            <a:r>
              <a:rPr lang="nl-NL"/>
              <a:t>Klik om stijl te bewerken</a:t>
            </a:r>
          </a:p>
        </p:txBody>
      </p:sp>
      <p:sp>
        <p:nvSpPr>
          <p:cNvPr id="3" name="Tijdelijke aanduiding voor tekst 2">
            <a:extLst>
              <a:ext uri="{FF2B5EF4-FFF2-40B4-BE49-F238E27FC236}">
                <a16:creationId xmlns:a16="http://schemas.microsoft.com/office/drawing/2014/main" id="{838E6E06-28A8-0738-1F55-B4170E98E357}"/>
              </a:ext>
            </a:extLst>
          </p:cNvPr>
          <p:cNvSpPr>
            <a:spLocks noGrp="1"/>
          </p:cNvSpPr>
          <p:nvPr>
            <p:ph type="body" idx="1"/>
          </p:nvPr>
        </p:nvSpPr>
        <p:spPr>
          <a:xfrm>
            <a:off x="1663592" y="5501449"/>
            <a:ext cx="15556487" cy="3000374"/>
          </a:xfrm>
        </p:spPr>
        <p:txBody>
          <a:bodyPr/>
          <a:lstStyle>
            <a:lvl1pPr marL="0" indent="0">
              <a:buNone/>
              <a:defRPr sz="4800">
                <a:solidFill>
                  <a:srgbClr val="111D54"/>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2278F95-87F2-33C8-B25E-B2E9F3CF523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906963F0-C3E9-93AD-34C2-3020600393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4CD9A1-AB29-7D81-B0A4-F4E755C81EF7}"/>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7" name="Afbeelding 6">
            <a:extLst>
              <a:ext uri="{FF2B5EF4-FFF2-40B4-BE49-F238E27FC236}">
                <a16:creationId xmlns:a16="http://schemas.microsoft.com/office/drawing/2014/main" id="{2D14DD38-B804-CDD9-EC2F-2E48CF5C3F03}"/>
              </a:ext>
            </a:extLst>
          </p:cNvPr>
          <p:cNvPicPr>
            <a:picLocks noChangeAspect="1"/>
          </p:cNvPicPr>
          <p:nvPr userDrawn="1"/>
        </p:nvPicPr>
        <p:blipFill>
          <a:blip r:embed="rId2"/>
          <a:stretch>
            <a:fillRect/>
          </a:stretch>
        </p:blipFill>
        <p:spPr>
          <a:xfrm>
            <a:off x="14848093" y="5092195"/>
            <a:ext cx="8452418" cy="8102142"/>
          </a:xfrm>
          <a:prstGeom prst="rect">
            <a:avLst/>
          </a:prstGeom>
        </p:spPr>
      </p:pic>
      <p:pic>
        <p:nvPicPr>
          <p:cNvPr id="8" name="Afbeelding 7">
            <a:extLst>
              <a:ext uri="{FF2B5EF4-FFF2-40B4-BE49-F238E27FC236}">
                <a16:creationId xmlns:a16="http://schemas.microsoft.com/office/drawing/2014/main" id="{6760A9FE-3EC6-4A08-DD8D-280B60EC3227}"/>
              </a:ext>
            </a:extLst>
          </p:cNvPr>
          <p:cNvPicPr>
            <a:picLocks noChangeAspect="1"/>
          </p:cNvPicPr>
          <p:nvPr userDrawn="1"/>
        </p:nvPicPr>
        <p:blipFill>
          <a:blip r:embed="rId3"/>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443568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ekop">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764F6-E8C0-9512-FA8F-46BD68789A0B}"/>
              </a:ext>
            </a:extLst>
          </p:cNvPr>
          <p:cNvSpPr>
            <a:spLocks noGrp="1"/>
          </p:cNvSpPr>
          <p:nvPr>
            <p:ph type="title"/>
          </p:nvPr>
        </p:nvSpPr>
        <p:spPr>
          <a:xfrm>
            <a:off x="1663592" y="1470579"/>
            <a:ext cx="21029831" cy="3558622"/>
          </a:xfrm>
        </p:spPr>
        <p:txBody>
          <a:bodyPr anchor="t"/>
          <a:lstStyle>
            <a:lvl1pPr>
              <a:defRPr sz="11999">
                <a:solidFill>
                  <a:schemeClr val="bg1"/>
                </a:solidFill>
              </a:defRPr>
            </a:lvl1pPr>
          </a:lstStyle>
          <a:p>
            <a:r>
              <a:rPr lang="nl-NL"/>
              <a:t>Klik om stijl te bewerken</a:t>
            </a:r>
          </a:p>
        </p:txBody>
      </p:sp>
      <p:sp>
        <p:nvSpPr>
          <p:cNvPr id="3" name="Tijdelijke aanduiding voor tekst 2">
            <a:extLst>
              <a:ext uri="{FF2B5EF4-FFF2-40B4-BE49-F238E27FC236}">
                <a16:creationId xmlns:a16="http://schemas.microsoft.com/office/drawing/2014/main" id="{838E6E06-28A8-0738-1F55-B4170E98E357}"/>
              </a:ext>
            </a:extLst>
          </p:cNvPr>
          <p:cNvSpPr>
            <a:spLocks noGrp="1"/>
          </p:cNvSpPr>
          <p:nvPr>
            <p:ph type="body" idx="1"/>
          </p:nvPr>
        </p:nvSpPr>
        <p:spPr>
          <a:xfrm>
            <a:off x="1663592" y="5501449"/>
            <a:ext cx="15556487" cy="3000374"/>
          </a:xfrm>
        </p:spPr>
        <p:txBody>
          <a:bodyPr/>
          <a:lstStyle>
            <a:lvl1pPr marL="0" indent="0">
              <a:buNone/>
              <a:defRPr sz="4800">
                <a:solidFill>
                  <a:schemeClr val="bg1"/>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2278F95-87F2-33C8-B25E-B2E9F3CF523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906963F0-C3E9-93AD-34C2-3020600393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4CD9A1-AB29-7D81-B0A4-F4E755C81EF7}"/>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7" name="Afbeelding 6">
            <a:extLst>
              <a:ext uri="{FF2B5EF4-FFF2-40B4-BE49-F238E27FC236}">
                <a16:creationId xmlns:a16="http://schemas.microsoft.com/office/drawing/2014/main" id="{2D14DD38-B804-CDD9-EC2F-2E48CF5C3F03}"/>
              </a:ext>
            </a:extLst>
          </p:cNvPr>
          <p:cNvPicPr>
            <a:picLocks noChangeAspect="1"/>
          </p:cNvPicPr>
          <p:nvPr userDrawn="1"/>
        </p:nvPicPr>
        <p:blipFill>
          <a:blip r:embed="rId2"/>
          <a:stretch>
            <a:fillRect/>
          </a:stretch>
        </p:blipFill>
        <p:spPr>
          <a:xfrm>
            <a:off x="14848093" y="5092195"/>
            <a:ext cx="8452418" cy="8102142"/>
          </a:xfrm>
          <a:prstGeom prst="rect">
            <a:avLst/>
          </a:prstGeom>
        </p:spPr>
      </p:pic>
      <p:pic>
        <p:nvPicPr>
          <p:cNvPr id="9" name="Afbeelding 8">
            <a:extLst>
              <a:ext uri="{FF2B5EF4-FFF2-40B4-BE49-F238E27FC236}">
                <a16:creationId xmlns:a16="http://schemas.microsoft.com/office/drawing/2014/main" id="{AB2B0865-FE88-12B1-CC69-876E483F0493}"/>
              </a:ext>
            </a:extLst>
          </p:cNvPr>
          <p:cNvPicPr>
            <a:picLocks noChangeAspect="1"/>
          </p:cNvPicPr>
          <p:nvPr userDrawn="1"/>
        </p:nvPicPr>
        <p:blipFill>
          <a:blip r:embed="rId3"/>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3708967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05088-FC42-5EDA-E1AE-B53B711D6DF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4E5E085-7D2E-FED3-9AAD-407F9D60698F}"/>
              </a:ext>
            </a:extLst>
          </p:cNvPr>
          <p:cNvSpPr>
            <a:spLocks noGrp="1"/>
          </p:cNvSpPr>
          <p:nvPr>
            <p:ph sz="half" idx="1"/>
          </p:nvPr>
        </p:nvSpPr>
        <p:spPr>
          <a:xfrm>
            <a:off x="1676291" y="3651251"/>
            <a:ext cx="10362526" cy="80172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5428F1E-4711-8514-E596-C7A8B00C4410}"/>
              </a:ext>
            </a:extLst>
          </p:cNvPr>
          <p:cNvSpPr>
            <a:spLocks noGrp="1"/>
          </p:cNvSpPr>
          <p:nvPr>
            <p:ph sz="half" idx="2"/>
          </p:nvPr>
        </p:nvSpPr>
        <p:spPr>
          <a:xfrm>
            <a:off x="12343596" y="3651251"/>
            <a:ext cx="10362526" cy="80172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EF2040-105D-1B10-B950-3582067E2F13}"/>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03273F09-3FA4-35F1-F724-51CD6192CF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C5E67D-C9E3-DCE6-5F91-5E1F1B3D7AE7}"/>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8" name="Afbeelding 7">
            <a:extLst>
              <a:ext uri="{FF2B5EF4-FFF2-40B4-BE49-F238E27FC236}">
                <a16:creationId xmlns:a16="http://schemas.microsoft.com/office/drawing/2014/main" id="{A255525B-8143-FFAB-E6EA-CCDECA165896}"/>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3234764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Inhoud van twee">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05088-FC42-5EDA-E1AE-B53B711D6DF6}"/>
              </a:ext>
            </a:extLst>
          </p:cNvPr>
          <p:cNvSpPr>
            <a:spLocks noGrp="1"/>
          </p:cNvSpPr>
          <p:nvPr>
            <p:ph type="title"/>
          </p:nvPr>
        </p:nvSpPr>
        <p:spPr/>
        <p:txBody>
          <a:bodyPr/>
          <a:lstStyle>
            <a:lvl1pPr>
              <a:defRPr>
                <a:solidFill>
                  <a:schemeClr val="bg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B4E5E085-7D2E-FED3-9AAD-407F9D60698F}"/>
              </a:ext>
            </a:extLst>
          </p:cNvPr>
          <p:cNvSpPr>
            <a:spLocks noGrp="1"/>
          </p:cNvSpPr>
          <p:nvPr>
            <p:ph sz="half" idx="1"/>
          </p:nvPr>
        </p:nvSpPr>
        <p:spPr>
          <a:xfrm>
            <a:off x="1676291" y="3651251"/>
            <a:ext cx="10362526" cy="80172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5428F1E-4711-8514-E596-C7A8B00C4410}"/>
              </a:ext>
            </a:extLst>
          </p:cNvPr>
          <p:cNvSpPr>
            <a:spLocks noGrp="1"/>
          </p:cNvSpPr>
          <p:nvPr>
            <p:ph sz="half" idx="2"/>
          </p:nvPr>
        </p:nvSpPr>
        <p:spPr>
          <a:xfrm>
            <a:off x="12343596" y="3651251"/>
            <a:ext cx="10362526" cy="801729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EF2040-105D-1B10-B950-3582067E2F13}"/>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03273F09-3FA4-35F1-F724-51CD6192CF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C5E67D-C9E3-DCE6-5F91-5E1F1B3D7AE7}"/>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9" name="Afbeelding 8">
            <a:extLst>
              <a:ext uri="{FF2B5EF4-FFF2-40B4-BE49-F238E27FC236}">
                <a16:creationId xmlns:a16="http://schemas.microsoft.com/office/drawing/2014/main" id="{F24AD069-B1AF-F0FC-09D7-14A135634D0A}"/>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2121513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_Inhoud van twee">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05088-FC42-5EDA-E1AE-B53B711D6DF6}"/>
              </a:ext>
            </a:extLst>
          </p:cNvPr>
          <p:cNvSpPr>
            <a:spLocks noGrp="1"/>
          </p:cNvSpPr>
          <p:nvPr>
            <p:ph type="title"/>
          </p:nvPr>
        </p:nvSpPr>
        <p:spPr>
          <a:solidFill>
            <a:srgbClr val="FEC731"/>
          </a:solidFill>
        </p:spPr>
        <p:txBody>
          <a:bodyPr/>
          <a:lstStyle>
            <a:lvl1pPr>
              <a:defRPr>
                <a:solidFill>
                  <a:srgbClr val="111D54"/>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B4E5E085-7D2E-FED3-9AAD-407F9D60698F}"/>
              </a:ext>
            </a:extLst>
          </p:cNvPr>
          <p:cNvSpPr>
            <a:spLocks noGrp="1"/>
          </p:cNvSpPr>
          <p:nvPr>
            <p:ph sz="half" idx="1"/>
          </p:nvPr>
        </p:nvSpPr>
        <p:spPr>
          <a:xfrm>
            <a:off x="1676291" y="3651250"/>
            <a:ext cx="10362526" cy="7937776"/>
          </a:xfrm>
          <a:solidFill>
            <a:srgbClr val="FF5C1B"/>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5428F1E-4711-8514-E596-C7A8B00C4410}"/>
              </a:ext>
            </a:extLst>
          </p:cNvPr>
          <p:cNvSpPr>
            <a:spLocks noGrp="1"/>
          </p:cNvSpPr>
          <p:nvPr>
            <p:ph sz="half" idx="2"/>
          </p:nvPr>
        </p:nvSpPr>
        <p:spPr>
          <a:xfrm>
            <a:off x="12343596" y="3651250"/>
            <a:ext cx="10362526" cy="7937776"/>
          </a:xfrm>
          <a:solidFill>
            <a:srgbClr val="5ABAA2"/>
          </a:solidFill>
        </p:spPr>
        <p:txBody>
          <a:bodyPr/>
          <a:lstStyle>
            <a:lvl1pPr>
              <a:defRPr>
                <a:solidFill>
                  <a:srgbClr val="111D54"/>
                </a:solidFill>
              </a:defRPr>
            </a:lvl1pPr>
            <a:lvl2pPr>
              <a:defRPr>
                <a:solidFill>
                  <a:srgbClr val="111D54"/>
                </a:solidFill>
              </a:defRPr>
            </a:lvl2pPr>
            <a:lvl3pPr>
              <a:defRPr>
                <a:solidFill>
                  <a:srgbClr val="111D54"/>
                </a:solidFill>
              </a:defRPr>
            </a:lvl3pPr>
            <a:lvl4pPr>
              <a:defRPr>
                <a:solidFill>
                  <a:srgbClr val="111D54"/>
                </a:solidFill>
              </a:defRPr>
            </a:lvl4pPr>
            <a:lvl5pPr>
              <a:defRPr>
                <a:solidFill>
                  <a:srgbClr val="111D54"/>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EF2040-105D-1B10-B950-3582067E2F13}"/>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03273F09-3FA4-35F1-F724-51CD6192CF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C5E67D-C9E3-DCE6-5F91-5E1F1B3D7AE7}"/>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9" name="Afbeelding 8">
            <a:extLst>
              <a:ext uri="{FF2B5EF4-FFF2-40B4-BE49-F238E27FC236}">
                <a16:creationId xmlns:a16="http://schemas.microsoft.com/office/drawing/2014/main" id="{F24AD069-B1AF-F0FC-09D7-14A135634D0A}"/>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1573003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32392-1881-AF0A-717B-4F5E513F06E4}"/>
              </a:ext>
            </a:extLst>
          </p:cNvPr>
          <p:cNvSpPr>
            <a:spLocks noGrp="1"/>
          </p:cNvSpPr>
          <p:nvPr>
            <p:ph type="title"/>
          </p:nvPr>
        </p:nvSpPr>
        <p:spPr>
          <a:xfrm>
            <a:off x="1679467" y="730251"/>
            <a:ext cx="21029831" cy="2651126"/>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508FE63-E314-B1ED-7FE9-5E3E3EFD6D78}"/>
              </a:ext>
            </a:extLst>
          </p:cNvPr>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6916C00-49F1-D544-D322-B2664272B1B4}"/>
              </a:ext>
            </a:extLst>
          </p:cNvPr>
          <p:cNvSpPr>
            <a:spLocks noGrp="1"/>
          </p:cNvSpPr>
          <p:nvPr>
            <p:ph sz="half" idx="2"/>
          </p:nvPr>
        </p:nvSpPr>
        <p:spPr>
          <a:xfrm>
            <a:off x="1679467" y="5010150"/>
            <a:ext cx="10314903" cy="73691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E860955-76EA-5FC1-7742-3CAACC5272C4}"/>
              </a:ext>
            </a:extLst>
          </p:cNvPr>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329D263-D348-D829-7793-F8AAE56FB23D}"/>
              </a:ext>
            </a:extLst>
          </p:cNvPr>
          <p:cNvSpPr>
            <a:spLocks noGrp="1"/>
          </p:cNvSpPr>
          <p:nvPr>
            <p:ph sz="quarter" idx="4"/>
          </p:nvPr>
        </p:nvSpPr>
        <p:spPr>
          <a:xfrm>
            <a:off x="12343597" y="5010150"/>
            <a:ext cx="10365701" cy="736917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3F23386-D088-3F28-09B7-D310F3D89F9B}"/>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8" name="Tijdelijke aanduiding voor voettekst 7">
            <a:extLst>
              <a:ext uri="{FF2B5EF4-FFF2-40B4-BE49-F238E27FC236}">
                <a16:creationId xmlns:a16="http://schemas.microsoft.com/office/drawing/2014/main" id="{7B8FC8E2-F518-4E4E-9D8D-ECBCCA19E94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C6C66D-9E10-7956-375F-C11B0792F948}"/>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10" name="Afbeelding 9">
            <a:extLst>
              <a:ext uri="{FF2B5EF4-FFF2-40B4-BE49-F238E27FC236}">
                <a16:creationId xmlns:a16="http://schemas.microsoft.com/office/drawing/2014/main" id="{1EBDD803-D152-28D3-34DF-427C5C10926F}"/>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158602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00" y="825501"/>
            <a:ext cx="21537613" cy="596899"/>
          </a:xfrm>
        </p:spPr>
        <p:txBody>
          <a:bodyPr anchor="b" anchorCtr="0"/>
          <a:lstStyle>
            <a:lvl1pPr algn="l">
              <a:defRPr sz="4000"/>
            </a:lvl1pPr>
          </a:lstStyle>
          <a:p>
            <a:r>
              <a:rPr lang="en-GB" dirty="0"/>
              <a:t>Click to edit Master title style</a:t>
            </a:r>
            <a:endParaRPr lang="en-US" dirty="0"/>
          </a:p>
        </p:txBody>
      </p:sp>
      <p:sp>
        <p:nvSpPr>
          <p:cNvPr id="3" name="Text Placeholder 2"/>
          <p:cNvSpPr>
            <a:spLocks noGrp="1"/>
          </p:cNvSpPr>
          <p:nvPr>
            <p:ph type="body" idx="1"/>
          </p:nvPr>
        </p:nvSpPr>
        <p:spPr>
          <a:xfrm>
            <a:off x="1422400" y="1828800"/>
            <a:ext cx="16660813" cy="9753595"/>
          </a:xfrm>
        </p:spPr>
        <p:txBody>
          <a:bodyPr>
            <a:normAutofit/>
          </a:bodyPr>
          <a:lstStyle>
            <a:lvl1pPr marL="0" indent="0">
              <a:buNone/>
              <a:defRPr sz="2400">
                <a:solidFill>
                  <a:srgbClr val="253062"/>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GB" dirty="0"/>
              <a:t>Click to edit Master text styles</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98FA533-8CF3-2043-90A2-183D111FF26C}" type="slidenum">
              <a:rPr lang="nl-NL" smtClean="0"/>
              <a:t>‹nr.›</a:t>
            </a:fld>
            <a:endParaRPr lang="nl-NL"/>
          </a:p>
        </p:txBody>
      </p:sp>
      <p:cxnSp>
        <p:nvCxnSpPr>
          <p:cNvPr id="4" name="Straight Connector 3">
            <a:extLst>
              <a:ext uri="{FF2B5EF4-FFF2-40B4-BE49-F238E27FC236}">
                <a16:creationId xmlns:a16="http://schemas.microsoft.com/office/drawing/2014/main" id="{0985C9E8-85B2-D480-A233-8B792468B0DA}"/>
              </a:ext>
            </a:extLst>
          </p:cNvPr>
          <p:cNvCxnSpPr/>
          <p:nvPr userDrawn="1"/>
        </p:nvCxnSpPr>
        <p:spPr>
          <a:xfrm>
            <a:off x="1422400" y="11988800"/>
            <a:ext cx="21537613" cy="0"/>
          </a:xfrm>
          <a:prstGeom prst="line">
            <a:avLst/>
          </a:prstGeom>
          <a:ln w="25400">
            <a:solidFill>
              <a:srgbClr val="2530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457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_Vergelijking">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32392-1881-AF0A-717B-4F5E513F06E4}"/>
              </a:ext>
            </a:extLst>
          </p:cNvPr>
          <p:cNvSpPr>
            <a:spLocks noGrp="1"/>
          </p:cNvSpPr>
          <p:nvPr>
            <p:ph type="title"/>
          </p:nvPr>
        </p:nvSpPr>
        <p:spPr>
          <a:xfrm>
            <a:off x="1679467" y="730251"/>
            <a:ext cx="21029831" cy="2651126"/>
          </a:xfrm>
        </p:spPr>
        <p:txBody>
          <a:bodyPr/>
          <a:lstStyle>
            <a:lvl1pPr>
              <a:defRPr>
                <a:solidFill>
                  <a:schemeClr val="bg1"/>
                </a:solidFill>
              </a:defRPr>
            </a:lvl1pPr>
          </a:lstStyle>
          <a:p>
            <a:r>
              <a:rPr lang="nl-NL"/>
              <a:t>Klik om stijl te bewerken</a:t>
            </a:r>
          </a:p>
        </p:txBody>
      </p:sp>
      <p:sp>
        <p:nvSpPr>
          <p:cNvPr id="3" name="Tijdelijke aanduiding voor tekst 2">
            <a:extLst>
              <a:ext uri="{FF2B5EF4-FFF2-40B4-BE49-F238E27FC236}">
                <a16:creationId xmlns:a16="http://schemas.microsoft.com/office/drawing/2014/main" id="{C508FE63-E314-B1ED-7FE9-5E3E3EFD6D78}"/>
              </a:ext>
            </a:extLst>
          </p:cNvPr>
          <p:cNvSpPr>
            <a:spLocks noGrp="1"/>
          </p:cNvSpPr>
          <p:nvPr>
            <p:ph type="body" idx="1"/>
          </p:nvPr>
        </p:nvSpPr>
        <p:spPr>
          <a:xfrm>
            <a:off x="1679467" y="3362326"/>
            <a:ext cx="10314903" cy="1647824"/>
          </a:xfrm>
        </p:spPr>
        <p:txBody>
          <a:bodyPr anchor="b"/>
          <a:lstStyle>
            <a:lvl1pPr marL="0" indent="0">
              <a:buNone/>
              <a:defRPr sz="4800" b="1">
                <a:solidFill>
                  <a:schemeClr val="bg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6916C00-49F1-D544-D322-B2664272B1B4}"/>
              </a:ext>
            </a:extLst>
          </p:cNvPr>
          <p:cNvSpPr>
            <a:spLocks noGrp="1"/>
          </p:cNvSpPr>
          <p:nvPr>
            <p:ph sz="half" idx="2"/>
          </p:nvPr>
        </p:nvSpPr>
        <p:spPr>
          <a:xfrm>
            <a:off x="1679467" y="5010150"/>
            <a:ext cx="10314903" cy="7369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E860955-76EA-5FC1-7742-3CAACC5272C4}"/>
              </a:ext>
            </a:extLst>
          </p:cNvPr>
          <p:cNvSpPr>
            <a:spLocks noGrp="1"/>
          </p:cNvSpPr>
          <p:nvPr>
            <p:ph type="body" sz="quarter" idx="3"/>
          </p:nvPr>
        </p:nvSpPr>
        <p:spPr>
          <a:xfrm>
            <a:off x="12343597" y="3362326"/>
            <a:ext cx="10365701" cy="1647824"/>
          </a:xfrm>
        </p:spPr>
        <p:txBody>
          <a:bodyPr anchor="b"/>
          <a:lstStyle>
            <a:lvl1pPr marL="0" indent="0">
              <a:buNone/>
              <a:defRPr sz="4800" b="1">
                <a:solidFill>
                  <a:schemeClr val="bg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329D263-D348-D829-7793-F8AAE56FB23D}"/>
              </a:ext>
            </a:extLst>
          </p:cNvPr>
          <p:cNvSpPr>
            <a:spLocks noGrp="1"/>
          </p:cNvSpPr>
          <p:nvPr>
            <p:ph sz="quarter" idx="4"/>
          </p:nvPr>
        </p:nvSpPr>
        <p:spPr>
          <a:xfrm>
            <a:off x="12343597" y="5010150"/>
            <a:ext cx="10365701" cy="736917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3F23386-D088-3F28-09B7-D310F3D89F9B}"/>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8" name="Tijdelijke aanduiding voor voettekst 7">
            <a:extLst>
              <a:ext uri="{FF2B5EF4-FFF2-40B4-BE49-F238E27FC236}">
                <a16:creationId xmlns:a16="http://schemas.microsoft.com/office/drawing/2014/main" id="{7B8FC8E2-F518-4E4E-9D8D-ECBCCA19E94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C6C66D-9E10-7956-375F-C11B0792F948}"/>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12" name="Afbeelding 11">
            <a:extLst>
              <a:ext uri="{FF2B5EF4-FFF2-40B4-BE49-F238E27FC236}">
                <a16:creationId xmlns:a16="http://schemas.microsoft.com/office/drawing/2014/main" id="{3AB783B6-6514-1B8C-C523-743BD6B14C1A}"/>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427254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2_Vergelijking">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32392-1881-AF0A-717B-4F5E513F06E4}"/>
              </a:ext>
            </a:extLst>
          </p:cNvPr>
          <p:cNvSpPr>
            <a:spLocks noGrp="1"/>
          </p:cNvSpPr>
          <p:nvPr>
            <p:ph type="title"/>
          </p:nvPr>
        </p:nvSpPr>
        <p:spPr>
          <a:xfrm rot="21400356">
            <a:off x="1679467" y="730251"/>
            <a:ext cx="21029831" cy="2651126"/>
          </a:xfrm>
          <a:solidFill>
            <a:srgbClr val="FEC731"/>
          </a:solidFill>
        </p:spPr>
        <p:txBody>
          <a:bodyPr/>
          <a:lstStyle>
            <a:lvl1pPr>
              <a:defRPr>
                <a:solidFill>
                  <a:srgbClr val="111D54"/>
                </a:solidFill>
              </a:defRPr>
            </a:lvl1pPr>
          </a:lstStyle>
          <a:p>
            <a:r>
              <a:rPr lang="nl-NL"/>
              <a:t>Klik om stijl te bewerken</a:t>
            </a:r>
          </a:p>
        </p:txBody>
      </p:sp>
      <p:sp>
        <p:nvSpPr>
          <p:cNvPr id="3" name="Tijdelijke aanduiding voor tekst 2">
            <a:extLst>
              <a:ext uri="{FF2B5EF4-FFF2-40B4-BE49-F238E27FC236}">
                <a16:creationId xmlns:a16="http://schemas.microsoft.com/office/drawing/2014/main" id="{C508FE63-E314-B1ED-7FE9-5E3E3EFD6D78}"/>
              </a:ext>
            </a:extLst>
          </p:cNvPr>
          <p:cNvSpPr>
            <a:spLocks noGrp="1"/>
          </p:cNvSpPr>
          <p:nvPr>
            <p:ph type="body" idx="1"/>
          </p:nvPr>
        </p:nvSpPr>
        <p:spPr>
          <a:xfrm rot="21424205">
            <a:off x="1679465" y="3527426"/>
            <a:ext cx="10314903" cy="1647824"/>
          </a:xfrm>
          <a:solidFill>
            <a:srgbClr val="5ABAA2"/>
          </a:solidFill>
        </p:spPr>
        <p:txBody>
          <a:bodyPr anchor="b"/>
          <a:lstStyle>
            <a:lvl1pPr marL="0" indent="0">
              <a:buNone/>
              <a:defRPr sz="4800" b="1">
                <a:solidFill>
                  <a:schemeClr val="bg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6916C00-49F1-D544-D322-B2664272B1B4}"/>
              </a:ext>
            </a:extLst>
          </p:cNvPr>
          <p:cNvSpPr>
            <a:spLocks noGrp="1"/>
          </p:cNvSpPr>
          <p:nvPr>
            <p:ph sz="half" idx="2"/>
          </p:nvPr>
        </p:nvSpPr>
        <p:spPr>
          <a:xfrm>
            <a:off x="1679467" y="5668964"/>
            <a:ext cx="10314903" cy="6073776"/>
          </a:xfrm>
          <a:solidFill>
            <a:srgbClr val="00C1DB"/>
          </a:solidFill>
        </p:spPr>
        <p:txBody>
          <a:bodyPr/>
          <a:lstStyle>
            <a:lvl1pPr>
              <a:defRPr>
                <a:solidFill>
                  <a:srgbClr val="111D54"/>
                </a:solidFill>
              </a:defRPr>
            </a:lvl1pPr>
            <a:lvl2pPr>
              <a:defRPr>
                <a:solidFill>
                  <a:srgbClr val="111D54"/>
                </a:solidFill>
              </a:defRPr>
            </a:lvl2pPr>
            <a:lvl3pPr>
              <a:defRPr>
                <a:solidFill>
                  <a:srgbClr val="111D54"/>
                </a:solidFill>
              </a:defRPr>
            </a:lvl3pPr>
            <a:lvl4pPr>
              <a:defRPr>
                <a:solidFill>
                  <a:srgbClr val="111D54"/>
                </a:solidFill>
              </a:defRPr>
            </a:lvl4pPr>
            <a:lvl5pPr>
              <a:defRPr>
                <a:solidFill>
                  <a:srgbClr val="111D54"/>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E860955-76EA-5FC1-7742-3CAACC5272C4}"/>
              </a:ext>
            </a:extLst>
          </p:cNvPr>
          <p:cNvSpPr>
            <a:spLocks noGrp="1"/>
          </p:cNvSpPr>
          <p:nvPr>
            <p:ph type="body" sz="quarter" idx="3"/>
          </p:nvPr>
        </p:nvSpPr>
        <p:spPr>
          <a:xfrm rot="154581">
            <a:off x="12308625" y="3676976"/>
            <a:ext cx="10365701" cy="1647824"/>
          </a:xfrm>
          <a:solidFill>
            <a:srgbClr val="FF5C1B"/>
          </a:solidFill>
        </p:spPr>
        <p:txBody>
          <a:bodyPr anchor="b"/>
          <a:lstStyle>
            <a:lvl1pPr marL="0" indent="0">
              <a:buNone/>
              <a:defRPr sz="4800" b="1">
                <a:solidFill>
                  <a:schemeClr val="bg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329D263-D348-D829-7793-F8AAE56FB23D}"/>
              </a:ext>
            </a:extLst>
          </p:cNvPr>
          <p:cNvSpPr>
            <a:spLocks noGrp="1"/>
          </p:cNvSpPr>
          <p:nvPr>
            <p:ph sz="quarter" idx="4"/>
          </p:nvPr>
        </p:nvSpPr>
        <p:spPr>
          <a:xfrm>
            <a:off x="12343597" y="5668964"/>
            <a:ext cx="10365701" cy="6073776"/>
          </a:xfrm>
          <a:solidFill>
            <a:srgbClr val="00C1DB"/>
          </a:solidFill>
        </p:spPr>
        <p:txBody>
          <a:bodyPr/>
          <a:lstStyle>
            <a:lvl1pPr>
              <a:defRPr>
                <a:solidFill>
                  <a:srgbClr val="111D54"/>
                </a:solidFill>
              </a:defRPr>
            </a:lvl1pPr>
            <a:lvl2pPr>
              <a:defRPr>
                <a:solidFill>
                  <a:srgbClr val="111D54"/>
                </a:solidFill>
              </a:defRPr>
            </a:lvl2pPr>
            <a:lvl3pPr>
              <a:defRPr>
                <a:solidFill>
                  <a:srgbClr val="111D54"/>
                </a:solidFill>
              </a:defRPr>
            </a:lvl3pPr>
            <a:lvl4pPr>
              <a:defRPr>
                <a:solidFill>
                  <a:srgbClr val="111D54"/>
                </a:solidFill>
              </a:defRPr>
            </a:lvl4pPr>
            <a:lvl5pPr>
              <a:defRPr>
                <a:solidFill>
                  <a:srgbClr val="111D54"/>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3F23386-D088-3F28-09B7-D310F3D89F9B}"/>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8" name="Tijdelijke aanduiding voor voettekst 7">
            <a:extLst>
              <a:ext uri="{FF2B5EF4-FFF2-40B4-BE49-F238E27FC236}">
                <a16:creationId xmlns:a16="http://schemas.microsoft.com/office/drawing/2014/main" id="{7B8FC8E2-F518-4E4E-9D8D-ECBCCA19E94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C6C66D-9E10-7956-375F-C11B0792F948}"/>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11" name="Afbeelding 10">
            <a:extLst>
              <a:ext uri="{FF2B5EF4-FFF2-40B4-BE49-F238E27FC236}">
                <a16:creationId xmlns:a16="http://schemas.microsoft.com/office/drawing/2014/main" id="{17DDBFB0-C3F7-D156-CC7C-196C38C34013}"/>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1245490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A925B-E99F-CD79-088B-4D4C1677D64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6" name="Afbeelding 5">
            <a:extLst>
              <a:ext uri="{FF2B5EF4-FFF2-40B4-BE49-F238E27FC236}">
                <a16:creationId xmlns:a16="http://schemas.microsoft.com/office/drawing/2014/main" id="{05B6463B-5AAA-B254-32FE-3ED8081E42CD}"/>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1985735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Alleen titel">
    <p:bg>
      <p:bgPr>
        <a:solidFill>
          <a:srgbClr val="FF5C1B"/>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A925B-E99F-CD79-088B-4D4C1677D647}"/>
              </a:ext>
            </a:extLst>
          </p:cNvPr>
          <p:cNvSpPr>
            <a:spLocks noGrp="1"/>
          </p:cNvSpPr>
          <p:nvPr>
            <p:ph type="title"/>
          </p:nvPr>
        </p:nvSpPr>
        <p:spPr/>
        <p:txBody>
          <a:bodyPr/>
          <a:lstStyle>
            <a:lvl1pPr>
              <a:defRPr>
                <a:solidFill>
                  <a:schemeClr val="bg1"/>
                </a:solidFill>
              </a:defRPr>
            </a:lvl1pPr>
          </a:lstStyle>
          <a:p>
            <a:r>
              <a:rPr lang="nl-NL"/>
              <a:t>Klik om stijl te bewerken</a:t>
            </a:r>
          </a:p>
        </p:txBody>
      </p:sp>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6" name="Afbeelding 5">
            <a:extLst>
              <a:ext uri="{FF2B5EF4-FFF2-40B4-BE49-F238E27FC236}">
                <a16:creationId xmlns:a16="http://schemas.microsoft.com/office/drawing/2014/main" id="{05B6463B-5AAA-B254-32FE-3ED8081E42CD}"/>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1775397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5_Alleen titel">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A925B-E99F-CD79-088B-4D4C1677D647}"/>
              </a:ext>
            </a:extLst>
          </p:cNvPr>
          <p:cNvSpPr>
            <a:spLocks noGrp="1"/>
          </p:cNvSpPr>
          <p:nvPr>
            <p:ph type="title"/>
          </p:nvPr>
        </p:nvSpPr>
        <p:spPr/>
        <p:txBody>
          <a:bodyPr/>
          <a:lstStyle>
            <a:lvl1pPr>
              <a:defRPr>
                <a:solidFill>
                  <a:schemeClr val="bg1"/>
                </a:solidFill>
              </a:defRPr>
            </a:lvl1pPr>
          </a:lstStyle>
          <a:p>
            <a:r>
              <a:rPr lang="nl-NL"/>
              <a:t>Klik om stijl te bewerken</a:t>
            </a:r>
          </a:p>
        </p:txBody>
      </p:sp>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7" name="Afbeelding 6">
            <a:extLst>
              <a:ext uri="{FF2B5EF4-FFF2-40B4-BE49-F238E27FC236}">
                <a16:creationId xmlns:a16="http://schemas.microsoft.com/office/drawing/2014/main" id="{EABACE1E-EC44-B4A2-2970-CFD5F0D357BF}"/>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617072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2_Alleen titel">
    <p:bg>
      <p:bgPr>
        <a:solidFill>
          <a:srgbClr val="5ABAA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A925B-E99F-CD79-088B-4D4C1677D64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6" name="Afbeelding 5">
            <a:extLst>
              <a:ext uri="{FF2B5EF4-FFF2-40B4-BE49-F238E27FC236}">
                <a16:creationId xmlns:a16="http://schemas.microsoft.com/office/drawing/2014/main" id="{05B6463B-5AAA-B254-32FE-3ED8081E42CD}"/>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2607241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3_Alleen titel">
    <p:bg>
      <p:bgPr>
        <a:solidFill>
          <a:srgbClr val="00C1DB"/>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A925B-E99F-CD79-088B-4D4C1677D64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6" name="Afbeelding 5">
            <a:extLst>
              <a:ext uri="{FF2B5EF4-FFF2-40B4-BE49-F238E27FC236}">
                <a16:creationId xmlns:a16="http://schemas.microsoft.com/office/drawing/2014/main" id="{05B6463B-5AAA-B254-32FE-3ED8081E42CD}"/>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1191185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4_Alleen titel">
    <p:bg>
      <p:bgPr>
        <a:solidFill>
          <a:srgbClr val="FEC73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A925B-E99F-CD79-088B-4D4C1677D64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6" name="Afbeelding 5">
            <a:extLst>
              <a:ext uri="{FF2B5EF4-FFF2-40B4-BE49-F238E27FC236}">
                <a16:creationId xmlns:a16="http://schemas.microsoft.com/office/drawing/2014/main" id="{05B6463B-5AAA-B254-32FE-3ED8081E42CD}"/>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2396242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Alleen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6" name="Afbeelding 5">
            <a:extLst>
              <a:ext uri="{FF2B5EF4-FFF2-40B4-BE49-F238E27FC236}">
                <a16:creationId xmlns:a16="http://schemas.microsoft.com/office/drawing/2014/main" id="{05B6463B-5AAA-B254-32FE-3ED8081E42CD}"/>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967971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Alleen titel">
    <p:bg>
      <p:bgPr>
        <a:solidFill>
          <a:srgbClr val="FF5C1B"/>
        </a:solidFill>
        <a:effectLst/>
      </p:bgPr>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6" name="Afbeelding 5">
            <a:extLst>
              <a:ext uri="{FF2B5EF4-FFF2-40B4-BE49-F238E27FC236}">
                <a16:creationId xmlns:a16="http://schemas.microsoft.com/office/drawing/2014/main" id="{05B6463B-5AAA-B254-32FE-3ED8081E42CD}"/>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101774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400" y="1828800"/>
            <a:ext cx="10158413" cy="9753596"/>
          </a:xfrm>
        </p:spPr>
        <p:txBody>
          <a:bodyPr/>
          <a:lstStyle>
            <a:lvl4pPr>
              <a:defRPr sz="32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12801601" y="1828800"/>
            <a:ext cx="10160000" cy="9753596"/>
          </a:xfrm>
        </p:spPr>
        <p:txBody>
          <a:bodyPr/>
          <a:lstStyle>
            <a:lvl4pPr>
              <a:defRPr sz="32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98FA533-8CF3-2043-90A2-183D111FF26C}" type="slidenum">
              <a:rPr lang="nl-NL" smtClean="0"/>
              <a:t>‹nr.›</a:t>
            </a:fld>
            <a:endParaRPr lang="nl-NL"/>
          </a:p>
        </p:txBody>
      </p:sp>
      <p:sp>
        <p:nvSpPr>
          <p:cNvPr id="8" name="Title 1">
            <a:extLst>
              <a:ext uri="{FF2B5EF4-FFF2-40B4-BE49-F238E27FC236}">
                <a16:creationId xmlns:a16="http://schemas.microsoft.com/office/drawing/2014/main" id="{6E787F23-7856-E431-A7F6-3B92BC180835}"/>
              </a:ext>
            </a:extLst>
          </p:cNvPr>
          <p:cNvSpPr>
            <a:spLocks noGrp="1"/>
          </p:cNvSpPr>
          <p:nvPr>
            <p:ph type="title"/>
          </p:nvPr>
        </p:nvSpPr>
        <p:spPr>
          <a:xfrm>
            <a:off x="1422000" y="825501"/>
            <a:ext cx="21537613" cy="596899"/>
          </a:xfrm>
        </p:spPr>
        <p:txBody>
          <a:bodyPr anchor="b" anchorCtr="0"/>
          <a:lstStyle>
            <a:lvl1pPr algn="l">
              <a:defRPr sz="4000"/>
            </a:lvl1pPr>
          </a:lstStyle>
          <a:p>
            <a:r>
              <a:rPr lang="en-GB" dirty="0"/>
              <a:t>Click to edit Master title style</a:t>
            </a:r>
            <a:endParaRPr lang="en-US" dirty="0"/>
          </a:p>
        </p:txBody>
      </p:sp>
      <p:cxnSp>
        <p:nvCxnSpPr>
          <p:cNvPr id="2" name="Straight Connector 1">
            <a:extLst>
              <a:ext uri="{FF2B5EF4-FFF2-40B4-BE49-F238E27FC236}">
                <a16:creationId xmlns:a16="http://schemas.microsoft.com/office/drawing/2014/main" id="{9A8CD97D-8FCA-0082-8CC3-2AC1FFCECE42}"/>
              </a:ext>
            </a:extLst>
          </p:cNvPr>
          <p:cNvCxnSpPr/>
          <p:nvPr userDrawn="1"/>
        </p:nvCxnSpPr>
        <p:spPr>
          <a:xfrm>
            <a:off x="1422400" y="11988800"/>
            <a:ext cx="21537613" cy="0"/>
          </a:xfrm>
          <a:prstGeom prst="line">
            <a:avLst/>
          </a:prstGeom>
          <a:ln w="25400">
            <a:solidFill>
              <a:srgbClr val="2530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859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Alleen titel">
    <p:bg>
      <p:bgPr>
        <a:solidFill>
          <a:srgbClr val="111D54"/>
        </a:solidFill>
        <a:effectLst/>
      </p:bgPr>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8" name="Afbeelding 7">
            <a:extLst>
              <a:ext uri="{FF2B5EF4-FFF2-40B4-BE49-F238E27FC236}">
                <a16:creationId xmlns:a16="http://schemas.microsoft.com/office/drawing/2014/main" id="{5A0A6937-4F6E-9B63-66B3-C4FB706F7694}"/>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41775574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Alleen titel">
    <p:bg>
      <p:bgPr>
        <a:solidFill>
          <a:srgbClr val="5ABAA2"/>
        </a:solidFill>
        <a:effectLst/>
      </p:bgPr>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6" name="Afbeelding 5">
            <a:extLst>
              <a:ext uri="{FF2B5EF4-FFF2-40B4-BE49-F238E27FC236}">
                <a16:creationId xmlns:a16="http://schemas.microsoft.com/office/drawing/2014/main" id="{05B6463B-5AAA-B254-32FE-3ED8081E42CD}"/>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647152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Alleen titel">
    <p:bg>
      <p:bgPr>
        <a:solidFill>
          <a:srgbClr val="00C1DB"/>
        </a:solidFill>
        <a:effectLst/>
      </p:bgPr>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6" name="Afbeelding 5">
            <a:extLst>
              <a:ext uri="{FF2B5EF4-FFF2-40B4-BE49-F238E27FC236}">
                <a16:creationId xmlns:a16="http://schemas.microsoft.com/office/drawing/2014/main" id="{05B6463B-5AAA-B254-32FE-3ED8081E42CD}"/>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2267261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Alleen titel">
    <p:bg>
      <p:bgPr>
        <a:solidFill>
          <a:srgbClr val="FEC731"/>
        </a:solidFill>
        <a:effectLst/>
      </p:bgPr>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6" name="Afbeelding 5">
            <a:extLst>
              <a:ext uri="{FF2B5EF4-FFF2-40B4-BE49-F238E27FC236}">
                <a16:creationId xmlns:a16="http://schemas.microsoft.com/office/drawing/2014/main" id="{05B6463B-5AAA-B254-32FE-3ED8081E42CD}"/>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1712182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5C9DC-653A-438A-4C22-E103F811189F}"/>
              </a:ext>
            </a:extLst>
          </p:cNvPr>
          <p:cNvSpPr>
            <a:spLocks noGrp="1"/>
          </p:cNvSpPr>
          <p:nvPr>
            <p:ph type="title"/>
          </p:nvPr>
        </p:nvSpPr>
        <p:spPr>
          <a:xfrm>
            <a:off x="1679468" y="914401"/>
            <a:ext cx="7863962" cy="2802834"/>
          </a:xfrm>
        </p:spPr>
        <p:txBody>
          <a:bodyPr anchor="t"/>
          <a:lstStyle>
            <a:lvl1pPr>
              <a:defRPr sz="6400"/>
            </a:lvl1pPr>
          </a:lstStyle>
          <a:p>
            <a:r>
              <a:rPr lang="nl-NL"/>
              <a:t>Klik om stijl te bewerken</a:t>
            </a:r>
          </a:p>
        </p:txBody>
      </p:sp>
      <p:sp>
        <p:nvSpPr>
          <p:cNvPr id="3" name="Tijdelijke aanduiding voor inhoud 2">
            <a:extLst>
              <a:ext uri="{FF2B5EF4-FFF2-40B4-BE49-F238E27FC236}">
                <a16:creationId xmlns:a16="http://schemas.microsoft.com/office/drawing/2014/main" id="{2B853B9A-4112-8225-92CD-C18AAEF1AC90}"/>
              </a:ext>
            </a:extLst>
          </p:cNvPr>
          <p:cNvSpPr>
            <a:spLocks noGrp="1"/>
          </p:cNvSpPr>
          <p:nvPr>
            <p:ph idx="1"/>
          </p:nvPr>
        </p:nvSpPr>
        <p:spPr>
          <a:xfrm>
            <a:off x="10365701" y="914402"/>
            <a:ext cx="11797116" cy="1080770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1651E88-4E8B-4A0E-95A7-FB6CCA76C596}"/>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4A3F37B-EFC6-96DC-C22E-1E9A407EF93E}"/>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5C319250-0E40-E9BE-66D6-BD7550DF70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BF5B18-F729-C774-76DB-4BDFE5479B8E}"/>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8" name="Afbeelding 7">
            <a:extLst>
              <a:ext uri="{FF2B5EF4-FFF2-40B4-BE49-F238E27FC236}">
                <a16:creationId xmlns:a16="http://schemas.microsoft.com/office/drawing/2014/main" id="{52F293CB-1A37-EB14-1FCA-FD9EFE655734}"/>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2111564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1_Inhoud met bijschrift">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5C9DC-653A-438A-4C22-E103F811189F}"/>
              </a:ext>
            </a:extLst>
          </p:cNvPr>
          <p:cNvSpPr>
            <a:spLocks noGrp="1"/>
          </p:cNvSpPr>
          <p:nvPr>
            <p:ph type="title"/>
          </p:nvPr>
        </p:nvSpPr>
        <p:spPr>
          <a:xfrm>
            <a:off x="1679468" y="914401"/>
            <a:ext cx="7863962" cy="2802834"/>
          </a:xfrm>
        </p:spPr>
        <p:txBody>
          <a:bodyPr anchor="t"/>
          <a:lstStyle>
            <a:lvl1pPr>
              <a:defRPr sz="6400">
                <a:solidFill>
                  <a:schemeClr val="bg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2B853B9A-4112-8225-92CD-C18AAEF1AC90}"/>
              </a:ext>
            </a:extLst>
          </p:cNvPr>
          <p:cNvSpPr>
            <a:spLocks noGrp="1"/>
          </p:cNvSpPr>
          <p:nvPr>
            <p:ph idx="1"/>
          </p:nvPr>
        </p:nvSpPr>
        <p:spPr>
          <a:xfrm>
            <a:off x="10365701" y="914402"/>
            <a:ext cx="11797116" cy="10807700"/>
          </a:xfrm>
        </p:spPr>
        <p:txBody>
          <a:bodyPr/>
          <a:lstStyle>
            <a:lvl1pPr>
              <a:defRPr sz="6400">
                <a:solidFill>
                  <a:schemeClr val="bg1"/>
                </a:solidFill>
              </a:defRPr>
            </a:lvl1pPr>
            <a:lvl2pPr>
              <a:defRPr sz="5600">
                <a:solidFill>
                  <a:schemeClr val="bg1"/>
                </a:solidFill>
              </a:defRPr>
            </a:lvl2pPr>
            <a:lvl3pPr>
              <a:defRPr sz="4800">
                <a:solidFill>
                  <a:schemeClr val="bg1"/>
                </a:solidFill>
              </a:defRPr>
            </a:lvl3pPr>
            <a:lvl4pPr>
              <a:defRPr sz="4000">
                <a:solidFill>
                  <a:schemeClr val="bg1"/>
                </a:solidFill>
              </a:defRPr>
            </a:lvl4pPr>
            <a:lvl5pPr>
              <a:defRPr sz="4000">
                <a:solidFill>
                  <a:schemeClr val="bg1"/>
                </a:solidFill>
              </a:defRPr>
            </a:lvl5pPr>
            <a:lvl6pPr>
              <a:defRPr sz="4000"/>
            </a:lvl6pPr>
            <a:lvl7pPr>
              <a:defRPr sz="4000"/>
            </a:lvl7pPr>
            <a:lvl8pPr>
              <a:defRPr sz="4000"/>
            </a:lvl8pPr>
            <a:lvl9pPr>
              <a:defRPr sz="4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1651E88-4E8B-4A0E-95A7-FB6CCA76C596}"/>
              </a:ext>
            </a:extLst>
          </p:cNvPr>
          <p:cNvSpPr>
            <a:spLocks noGrp="1"/>
          </p:cNvSpPr>
          <p:nvPr>
            <p:ph type="body" sz="half" idx="2"/>
          </p:nvPr>
        </p:nvSpPr>
        <p:spPr>
          <a:xfrm>
            <a:off x="1679468" y="4114800"/>
            <a:ext cx="7863962" cy="7623176"/>
          </a:xfrm>
        </p:spPr>
        <p:txBody>
          <a:bodyPr/>
          <a:lstStyle>
            <a:lvl1pPr marL="0" indent="0">
              <a:buNone/>
              <a:defRPr sz="3200">
                <a:solidFill>
                  <a:schemeClr val="bg1"/>
                </a:solidFill>
              </a:defRPr>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4A3F37B-EFC6-96DC-C22E-1E9A407EF93E}"/>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5C319250-0E40-E9BE-66D6-BD7550DF70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BF5B18-F729-C774-76DB-4BDFE5479B8E}"/>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9" name="Afbeelding 8">
            <a:extLst>
              <a:ext uri="{FF2B5EF4-FFF2-40B4-BE49-F238E27FC236}">
                <a16:creationId xmlns:a16="http://schemas.microsoft.com/office/drawing/2014/main" id="{7370E09F-1EFD-B73B-F2C9-F5966660B011}"/>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3880594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2_Inhoud met bijschrift">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5C9DC-653A-438A-4C22-E103F811189F}"/>
              </a:ext>
            </a:extLst>
          </p:cNvPr>
          <p:cNvSpPr>
            <a:spLocks noGrp="1"/>
          </p:cNvSpPr>
          <p:nvPr>
            <p:ph type="title"/>
          </p:nvPr>
        </p:nvSpPr>
        <p:spPr>
          <a:xfrm rot="21412892">
            <a:off x="1679468" y="914401"/>
            <a:ext cx="7863962" cy="2802834"/>
          </a:xfrm>
          <a:solidFill>
            <a:srgbClr val="FEC731"/>
          </a:solidFill>
        </p:spPr>
        <p:txBody>
          <a:bodyPr anchor="t"/>
          <a:lstStyle>
            <a:lvl1pPr>
              <a:defRPr sz="6400">
                <a:solidFill>
                  <a:srgbClr val="111D54"/>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2B853B9A-4112-8225-92CD-C18AAEF1AC90}"/>
              </a:ext>
            </a:extLst>
          </p:cNvPr>
          <p:cNvSpPr>
            <a:spLocks noGrp="1"/>
          </p:cNvSpPr>
          <p:nvPr>
            <p:ph idx="1"/>
          </p:nvPr>
        </p:nvSpPr>
        <p:spPr>
          <a:xfrm>
            <a:off x="10365701" y="914402"/>
            <a:ext cx="11797116" cy="10807700"/>
          </a:xfrm>
          <a:solidFill>
            <a:srgbClr val="5ABAA2"/>
          </a:solidFill>
        </p:spPr>
        <p:txBody>
          <a:bodyPr/>
          <a:lstStyle>
            <a:lvl1pPr>
              <a:defRPr sz="6400">
                <a:solidFill>
                  <a:srgbClr val="111D54"/>
                </a:solidFill>
              </a:defRPr>
            </a:lvl1pPr>
            <a:lvl2pPr>
              <a:defRPr sz="5600">
                <a:solidFill>
                  <a:srgbClr val="111D54"/>
                </a:solidFill>
              </a:defRPr>
            </a:lvl2pPr>
            <a:lvl3pPr>
              <a:defRPr sz="4800">
                <a:solidFill>
                  <a:srgbClr val="111D54"/>
                </a:solidFill>
              </a:defRPr>
            </a:lvl3pPr>
            <a:lvl4pPr>
              <a:defRPr sz="4000">
                <a:solidFill>
                  <a:srgbClr val="111D54"/>
                </a:solidFill>
              </a:defRPr>
            </a:lvl4pPr>
            <a:lvl5pPr>
              <a:defRPr sz="4000">
                <a:solidFill>
                  <a:srgbClr val="111D54"/>
                </a:solidFill>
              </a:defRPr>
            </a:lvl5pPr>
            <a:lvl6pPr>
              <a:defRPr sz="4000"/>
            </a:lvl6pPr>
            <a:lvl7pPr>
              <a:defRPr sz="4000"/>
            </a:lvl7pPr>
            <a:lvl8pPr>
              <a:defRPr sz="4000"/>
            </a:lvl8pPr>
            <a:lvl9pPr>
              <a:defRPr sz="4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1651E88-4E8B-4A0E-95A7-FB6CCA76C596}"/>
              </a:ext>
            </a:extLst>
          </p:cNvPr>
          <p:cNvSpPr>
            <a:spLocks noGrp="1"/>
          </p:cNvSpPr>
          <p:nvPr>
            <p:ph type="body" sz="half" idx="2"/>
          </p:nvPr>
        </p:nvSpPr>
        <p:spPr>
          <a:xfrm>
            <a:off x="1679468" y="4114800"/>
            <a:ext cx="7863962" cy="7623176"/>
          </a:xfrm>
          <a:solidFill>
            <a:srgbClr val="00C1DB"/>
          </a:solidFill>
        </p:spPr>
        <p:txBody>
          <a:bodyPr/>
          <a:lstStyle>
            <a:lvl1pPr marL="0" indent="0">
              <a:buNone/>
              <a:defRPr sz="3200">
                <a:solidFill>
                  <a:srgbClr val="111D54"/>
                </a:solidFill>
              </a:defRPr>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4A3F37B-EFC6-96DC-C22E-1E9A407EF93E}"/>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5C319250-0E40-E9BE-66D6-BD7550DF70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BF5B18-F729-C774-76DB-4BDFE5479B8E}"/>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9" name="Afbeelding 8">
            <a:extLst>
              <a:ext uri="{FF2B5EF4-FFF2-40B4-BE49-F238E27FC236}">
                <a16:creationId xmlns:a16="http://schemas.microsoft.com/office/drawing/2014/main" id="{7370E09F-1EFD-B73B-F2C9-F5966660B011}"/>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412877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5C9DC-653A-438A-4C22-E103F811189F}"/>
              </a:ext>
            </a:extLst>
          </p:cNvPr>
          <p:cNvSpPr>
            <a:spLocks noGrp="1"/>
          </p:cNvSpPr>
          <p:nvPr>
            <p:ph type="title"/>
          </p:nvPr>
        </p:nvSpPr>
        <p:spPr>
          <a:xfrm>
            <a:off x="1679468" y="914401"/>
            <a:ext cx="7863962" cy="2802834"/>
          </a:xfrm>
        </p:spPr>
        <p:txBody>
          <a:bodyPr anchor="t"/>
          <a:lstStyle>
            <a:lvl1pPr>
              <a:defRPr sz="6400"/>
            </a:lvl1pPr>
          </a:lstStyle>
          <a:p>
            <a:r>
              <a:rPr lang="nl-NL"/>
              <a:t>Klik om stijl te bewerken</a:t>
            </a:r>
          </a:p>
        </p:txBody>
      </p:sp>
      <p:sp>
        <p:nvSpPr>
          <p:cNvPr id="4" name="Tijdelijke aanduiding voor tekst 3">
            <a:extLst>
              <a:ext uri="{FF2B5EF4-FFF2-40B4-BE49-F238E27FC236}">
                <a16:creationId xmlns:a16="http://schemas.microsoft.com/office/drawing/2014/main" id="{31651E88-4E8B-4A0E-95A7-FB6CCA76C596}"/>
              </a:ext>
            </a:extLst>
          </p:cNvPr>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4A3F37B-EFC6-96DC-C22E-1E9A407EF93E}"/>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5C319250-0E40-E9BE-66D6-BD7550DF70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BF5B18-F729-C774-76DB-4BDFE5479B8E}"/>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8" name="Afbeelding 7">
            <a:extLst>
              <a:ext uri="{FF2B5EF4-FFF2-40B4-BE49-F238E27FC236}">
                <a16:creationId xmlns:a16="http://schemas.microsoft.com/office/drawing/2014/main" id="{52F293CB-1A37-EB14-1FCA-FD9EFE655734}"/>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
        <p:nvSpPr>
          <p:cNvPr id="9" name="Tijdelijke aanduiding voor afbeelding 2">
            <a:extLst>
              <a:ext uri="{FF2B5EF4-FFF2-40B4-BE49-F238E27FC236}">
                <a16:creationId xmlns:a16="http://schemas.microsoft.com/office/drawing/2014/main" id="{947B5C1E-B5FC-4287-4C68-AA8ECCF53406}"/>
              </a:ext>
            </a:extLst>
          </p:cNvPr>
          <p:cNvSpPr>
            <a:spLocks noGrp="1"/>
          </p:cNvSpPr>
          <p:nvPr>
            <p:ph type="pic" idx="1"/>
          </p:nvPr>
        </p:nvSpPr>
        <p:spPr>
          <a:xfrm>
            <a:off x="10365701" y="1974851"/>
            <a:ext cx="12343597" cy="9747250"/>
          </a:xfrm>
        </p:spPr>
        <p:txBody>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endParaRPr lang="nl-NL"/>
          </a:p>
        </p:txBody>
      </p:sp>
    </p:spTree>
    <p:extLst>
      <p:ext uri="{BB962C8B-B14F-4D97-AF65-F5344CB8AC3E}">
        <p14:creationId xmlns:p14="http://schemas.microsoft.com/office/powerpoint/2010/main" val="767126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Inhoud met bijschrift">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5C9DC-653A-438A-4C22-E103F811189F}"/>
              </a:ext>
            </a:extLst>
          </p:cNvPr>
          <p:cNvSpPr>
            <a:spLocks noGrp="1"/>
          </p:cNvSpPr>
          <p:nvPr>
            <p:ph type="title"/>
          </p:nvPr>
        </p:nvSpPr>
        <p:spPr>
          <a:xfrm>
            <a:off x="1679468" y="914401"/>
            <a:ext cx="7863962" cy="2802834"/>
          </a:xfrm>
        </p:spPr>
        <p:txBody>
          <a:bodyPr anchor="t"/>
          <a:lstStyle>
            <a:lvl1pPr>
              <a:defRPr sz="6400">
                <a:solidFill>
                  <a:schemeClr val="bg1"/>
                </a:solidFill>
              </a:defRPr>
            </a:lvl1pPr>
          </a:lstStyle>
          <a:p>
            <a:r>
              <a:rPr lang="nl-NL"/>
              <a:t>Klik om stijl te bewerken</a:t>
            </a:r>
          </a:p>
        </p:txBody>
      </p:sp>
      <p:sp>
        <p:nvSpPr>
          <p:cNvPr id="4" name="Tijdelijke aanduiding voor tekst 3">
            <a:extLst>
              <a:ext uri="{FF2B5EF4-FFF2-40B4-BE49-F238E27FC236}">
                <a16:creationId xmlns:a16="http://schemas.microsoft.com/office/drawing/2014/main" id="{31651E88-4E8B-4A0E-95A7-FB6CCA76C596}"/>
              </a:ext>
            </a:extLst>
          </p:cNvPr>
          <p:cNvSpPr>
            <a:spLocks noGrp="1"/>
          </p:cNvSpPr>
          <p:nvPr>
            <p:ph type="body" sz="half" idx="2"/>
          </p:nvPr>
        </p:nvSpPr>
        <p:spPr>
          <a:xfrm>
            <a:off x="1679468" y="4114800"/>
            <a:ext cx="7863962" cy="7623176"/>
          </a:xfrm>
        </p:spPr>
        <p:txBody>
          <a:bodyPr/>
          <a:lstStyle>
            <a:lvl1pPr marL="0" indent="0">
              <a:buNone/>
              <a:defRPr sz="3200">
                <a:solidFill>
                  <a:schemeClr val="bg1"/>
                </a:solidFill>
              </a:defRPr>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4A3F37B-EFC6-96DC-C22E-1E9A407EF93E}"/>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5C319250-0E40-E9BE-66D6-BD7550DF70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BF5B18-F729-C774-76DB-4BDFE5479B8E}"/>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9" name="Afbeelding 8">
            <a:extLst>
              <a:ext uri="{FF2B5EF4-FFF2-40B4-BE49-F238E27FC236}">
                <a16:creationId xmlns:a16="http://schemas.microsoft.com/office/drawing/2014/main" id="{7370E09F-1EFD-B73B-F2C9-F5966660B011}"/>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
        <p:nvSpPr>
          <p:cNvPr id="8" name="Tijdelijke aanduiding voor afbeelding 2">
            <a:extLst>
              <a:ext uri="{FF2B5EF4-FFF2-40B4-BE49-F238E27FC236}">
                <a16:creationId xmlns:a16="http://schemas.microsoft.com/office/drawing/2014/main" id="{4FEC3324-D623-1D71-2B68-838F3D56D8BD}"/>
              </a:ext>
            </a:extLst>
          </p:cNvPr>
          <p:cNvSpPr>
            <a:spLocks noGrp="1"/>
          </p:cNvSpPr>
          <p:nvPr>
            <p:ph type="pic" idx="1"/>
          </p:nvPr>
        </p:nvSpPr>
        <p:spPr>
          <a:xfrm>
            <a:off x="10365701" y="1974851"/>
            <a:ext cx="12343597" cy="9747250"/>
          </a:xfrm>
        </p:spPr>
        <p:txBody>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endParaRPr lang="nl-NL"/>
          </a:p>
        </p:txBody>
      </p:sp>
    </p:spTree>
    <p:extLst>
      <p:ext uri="{BB962C8B-B14F-4D97-AF65-F5344CB8AC3E}">
        <p14:creationId xmlns:p14="http://schemas.microsoft.com/office/powerpoint/2010/main" val="4004891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Inhoud met bijschrift">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5C9DC-653A-438A-4C22-E103F811189F}"/>
              </a:ext>
            </a:extLst>
          </p:cNvPr>
          <p:cNvSpPr>
            <a:spLocks noGrp="1"/>
          </p:cNvSpPr>
          <p:nvPr>
            <p:ph type="title"/>
          </p:nvPr>
        </p:nvSpPr>
        <p:spPr>
          <a:xfrm rot="21412892">
            <a:off x="1679468" y="914401"/>
            <a:ext cx="7863962" cy="2802834"/>
          </a:xfrm>
          <a:solidFill>
            <a:srgbClr val="FEC731"/>
          </a:solidFill>
        </p:spPr>
        <p:txBody>
          <a:bodyPr anchor="t"/>
          <a:lstStyle>
            <a:lvl1pPr>
              <a:defRPr sz="6400">
                <a:solidFill>
                  <a:srgbClr val="111D54"/>
                </a:solidFill>
              </a:defRPr>
            </a:lvl1pPr>
          </a:lstStyle>
          <a:p>
            <a:r>
              <a:rPr lang="nl-NL"/>
              <a:t>Klik om stijl te bewerken</a:t>
            </a:r>
          </a:p>
        </p:txBody>
      </p:sp>
      <p:sp>
        <p:nvSpPr>
          <p:cNvPr id="4" name="Tijdelijke aanduiding voor tekst 3">
            <a:extLst>
              <a:ext uri="{FF2B5EF4-FFF2-40B4-BE49-F238E27FC236}">
                <a16:creationId xmlns:a16="http://schemas.microsoft.com/office/drawing/2014/main" id="{31651E88-4E8B-4A0E-95A7-FB6CCA76C596}"/>
              </a:ext>
            </a:extLst>
          </p:cNvPr>
          <p:cNvSpPr>
            <a:spLocks noGrp="1"/>
          </p:cNvSpPr>
          <p:nvPr>
            <p:ph type="body" sz="half" idx="2"/>
          </p:nvPr>
        </p:nvSpPr>
        <p:spPr>
          <a:xfrm>
            <a:off x="1679468" y="4114800"/>
            <a:ext cx="7863962" cy="7623176"/>
          </a:xfrm>
          <a:solidFill>
            <a:srgbClr val="00C1DB"/>
          </a:solidFill>
        </p:spPr>
        <p:txBody>
          <a:bodyPr/>
          <a:lstStyle>
            <a:lvl1pPr marL="0" indent="0">
              <a:buNone/>
              <a:defRPr sz="3200">
                <a:solidFill>
                  <a:srgbClr val="111D54"/>
                </a:solidFill>
              </a:defRPr>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4A3F37B-EFC6-96DC-C22E-1E9A407EF93E}"/>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6" name="Tijdelijke aanduiding voor voettekst 5">
            <a:extLst>
              <a:ext uri="{FF2B5EF4-FFF2-40B4-BE49-F238E27FC236}">
                <a16:creationId xmlns:a16="http://schemas.microsoft.com/office/drawing/2014/main" id="{5C319250-0E40-E9BE-66D6-BD7550DF705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BF5B18-F729-C774-76DB-4BDFE5479B8E}"/>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9" name="Afbeelding 8">
            <a:extLst>
              <a:ext uri="{FF2B5EF4-FFF2-40B4-BE49-F238E27FC236}">
                <a16:creationId xmlns:a16="http://schemas.microsoft.com/office/drawing/2014/main" id="{7370E09F-1EFD-B73B-F2C9-F5966660B011}"/>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
        <p:nvSpPr>
          <p:cNvPr id="8" name="Tijdelijke aanduiding voor afbeelding 2">
            <a:extLst>
              <a:ext uri="{FF2B5EF4-FFF2-40B4-BE49-F238E27FC236}">
                <a16:creationId xmlns:a16="http://schemas.microsoft.com/office/drawing/2014/main" id="{D2BA3FCF-004D-EBC6-7894-E503CCF5EFF1}"/>
              </a:ext>
            </a:extLst>
          </p:cNvPr>
          <p:cNvSpPr>
            <a:spLocks noGrp="1"/>
          </p:cNvSpPr>
          <p:nvPr>
            <p:ph type="pic" idx="1"/>
          </p:nvPr>
        </p:nvSpPr>
        <p:spPr>
          <a:xfrm>
            <a:off x="10365701" y="1974851"/>
            <a:ext cx="12343597" cy="9747250"/>
          </a:xfrm>
        </p:spPr>
        <p:txBody>
          <a:bodyPr/>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endParaRPr lang="nl-NL"/>
          </a:p>
        </p:txBody>
      </p:sp>
    </p:spTree>
    <p:extLst>
      <p:ext uri="{BB962C8B-B14F-4D97-AF65-F5344CB8AC3E}">
        <p14:creationId xmlns:p14="http://schemas.microsoft.com/office/powerpoint/2010/main" val="3091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98FA533-8CF3-2043-90A2-183D111FF26C}" type="slidenum">
              <a:rPr lang="nl-NL" smtClean="0"/>
              <a:t>‹nr.›</a:t>
            </a:fld>
            <a:endParaRPr lang="nl-NL"/>
          </a:p>
        </p:txBody>
      </p:sp>
    </p:spTree>
    <p:extLst>
      <p:ext uri="{BB962C8B-B14F-4D97-AF65-F5344CB8AC3E}">
        <p14:creationId xmlns:p14="http://schemas.microsoft.com/office/powerpoint/2010/main" val="3611086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Alleen titel">
    <p:bg>
      <p:bgPr>
        <a:solidFill>
          <a:srgbClr val="00C1DB"/>
        </a:solidFill>
        <a:effectLst/>
      </p:bgPr>
    </p:bg>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A5C08B70-5D3B-1271-DB2B-7FB843E6FBEF}"/>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4" name="Tijdelijke aanduiding voor voettekst 3">
            <a:extLst>
              <a:ext uri="{FF2B5EF4-FFF2-40B4-BE49-F238E27FC236}">
                <a16:creationId xmlns:a16="http://schemas.microsoft.com/office/drawing/2014/main" id="{E168E81C-BC21-D8CA-C38D-AFBCAD66CE8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A79C5B5-20A6-5E20-8B84-4F903E46CC62}"/>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6" name="Afbeelding 5">
            <a:extLst>
              <a:ext uri="{FF2B5EF4-FFF2-40B4-BE49-F238E27FC236}">
                <a16:creationId xmlns:a16="http://schemas.microsoft.com/office/drawing/2014/main" id="{05B6463B-5AAA-B254-32FE-3ED8081E42CD}"/>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pic>
        <p:nvPicPr>
          <p:cNvPr id="2" name="Afbeelding 1">
            <a:extLst>
              <a:ext uri="{FF2B5EF4-FFF2-40B4-BE49-F238E27FC236}">
                <a16:creationId xmlns:a16="http://schemas.microsoft.com/office/drawing/2014/main" id="{3C6E52F1-87F1-013B-879C-8F2F83B067D1}"/>
              </a:ext>
            </a:extLst>
          </p:cNvPr>
          <p:cNvPicPr>
            <a:picLocks noChangeAspect="1"/>
          </p:cNvPicPr>
          <p:nvPr userDrawn="1"/>
        </p:nvPicPr>
        <p:blipFill>
          <a:blip r:embed="rId3"/>
          <a:stretch>
            <a:fillRect/>
          </a:stretch>
        </p:blipFill>
        <p:spPr>
          <a:xfrm>
            <a:off x="-2226837" y="-545971"/>
            <a:ext cx="16267641" cy="12852274"/>
          </a:xfrm>
          <a:prstGeom prst="rect">
            <a:avLst/>
          </a:prstGeom>
        </p:spPr>
      </p:pic>
      <p:sp>
        <p:nvSpPr>
          <p:cNvPr id="7" name="Titel 1">
            <a:extLst>
              <a:ext uri="{FF2B5EF4-FFF2-40B4-BE49-F238E27FC236}">
                <a16:creationId xmlns:a16="http://schemas.microsoft.com/office/drawing/2014/main" id="{AFED28D5-A67A-8D9E-BF5C-2DDAD12796E0}"/>
              </a:ext>
            </a:extLst>
          </p:cNvPr>
          <p:cNvSpPr>
            <a:spLocks noGrp="1"/>
          </p:cNvSpPr>
          <p:nvPr>
            <p:ph type="title" hasCustomPrompt="1"/>
          </p:nvPr>
        </p:nvSpPr>
        <p:spPr>
          <a:xfrm>
            <a:off x="16305740" y="10041352"/>
            <a:ext cx="7863962" cy="1827920"/>
          </a:xfrm>
        </p:spPr>
        <p:txBody>
          <a:bodyPr anchor="t"/>
          <a:lstStyle>
            <a:lvl1pPr>
              <a:defRPr sz="6400"/>
            </a:lvl1pPr>
          </a:lstStyle>
          <a:p>
            <a:r>
              <a:rPr lang="nl-NL"/>
              <a:t>Vragen?</a:t>
            </a:r>
          </a:p>
        </p:txBody>
      </p:sp>
    </p:spTree>
    <p:extLst>
      <p:ext uri="{BB962C8B-B14F-4D97-AF65-F5344CB8AC3E}">
        <p14:creationId xmlns:p14="http://schemas.microsoft.com/office/powerpoint/2010/main" val="33900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2400" y="1828800"/>
            <a:ext cx="10158413" cy="2286000"/>
          </a:xfrm>
        </p:spPr>
        <p:txBody>
          <a:bodyPr anchor="t" anchorCtr="0"/>
          <a:lstStyle>
            <a:lvl1pPr>
              <a:defRPr sz="6400"/>
            </a:lvl1pPr>
          </a:lstStyle>
          <a:p>
            <a:r>
              <a:rPr lang="en-GB"/>
              <a:t>Click to edit Master title style</a:t>
            </a:r>
            <a:endParaRPr lang="en-US" dirty="0"/>
          </a:p>
        </p:txBody>
      </p:sp>
      <p:sp>
        <p:nvSpPr>
          <p:cNvPr id="4" name="Text Placeholder 3"/>
          <p:cNvSpPr>
            <a:spLocks noGrp="1"/>
          </p:cNvSpPr>
          <p:nvPr>
            <p:ph type="body" sz="half" idx="2"/>
          </p:nvPr>
        </p:nvSpPr>
        <p:spPr>
          <a:xfrm>
            <a:off x="1420812" y="5080000"/>
            <a:ext cx="10158412" cy="6489698"/>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dirty="0"/>
              <a:t>Click to edit Master text styles</a:t>
            </a:r>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198FA533-8CF3-2043-90A2-183D111FF26C}" type="slidenum">
              <a:rPr lang="nl-NL" smtClean="0"/>
              <a:t>‹nr.›</a:t>
            </a:fld>
            <a:endParaRPr lang="nl-NL"/>
          </a:p>
        </p:txBody>
      </p:sp>
      <p:sp>
        <p:nvSpPr>
          <p:cNvPr id="8" name="Content Placeholder 3">
            <a:extLst>
              <a:ext uri="{FF2B5EF4-FFF2-40B4-BE49-F238E27FC236}">
                <a16:creationId xmlns:a16="http://schemas.microsoft.com/office/drawing/2014/main" id="{DCF19BF5-9A7D-44AB-AE68-F7368177F418}"/>
              </a:ext>
            </a:extLst>
          </p:cNvPr>
          <p:cNvSpPr>
            <a:spLocks noGrp="1"/>
          </p:cNvSpPr>
          <p:nvPr>
            <p:ph sz="half" idx="13"/>
          </p:nvPr>
        </p:nvSpPr>
        <p:spPr>
          <a:xfrm>
            <a:off x="12801601" y="1828800"/>
            <a:ext cx="10160000" cy="9740901"/>
          </a:xfrm>
        </p:spPr>
        <p:txBody>
          <a:bodyPr/>
          <a:lstStyle>
            <a:lvl4pPr>
              <a:defRPr sz="32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3" name="Straight Connector 2">
            <a:extLst>
              <a:ext uri="{FF2B5EF4-FFF2-40B4-BE49-F238E27FC236}">
                <a16:creationId xmlns:a16="http://schemas.microsoft.com/office/drawing/2014/main" id="{A9CA34CA-E211-3974-F87B-A71A857540DD}"/>
              </a:ext>
            </a:extLst>
          </p:cNvPr>
          <p:cNvCxnSpPr/>
          <p:nvPr userDrawn="1"/>
        </p:nvCxnSpPr>
        <p:spPr>
          <a:xfrm>
            <a:off x="1422400" y="11988800"/>
            <a:ext cx="21537613" cy="0"/>
          </a:xfrm>
          <a:prstGeom prst="line">
            <a:avLst/>
          </a:prstGeom>
          <a:ln w="25400">
            <a:solidFill>
              <a:srgbClr val="2530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47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2801601" y="1828800"/>
            <a:ext cx="10160000" cy="974090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GB" dirty="0"/>
              <a:t>Click icon to add picture</a:t>
            </a:r>
            <a:endParaRPr lang="en-US"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98FA533-8CF3-2043-90A2-183D111FF26C}" type="slidenum">
              <a:rPr lang="nl-NL" smtClean="0"/>
              <a:t>‹nr.›</a:t>
            </a:fld>
            <a:endParaRPr lang="nl-NL"/>
          </a:p>
        </p:txBody>
      </p:sp>
      <p:sp>
        <p:nvSpPr>
          <p:cNvPr id="8" name="Title 1">
            <a:extLst>
              <a:ext uri="{FF2B5EF4-FFF2-40B4-BE49-F238E27FC236}">
                <a16:creationId xmlns:a16="http://schemas.microsoft.com/office/drawing/2014/main" id="{0FDE25FB-9F90-B058-0C4E-37A7D250F541}"/>
              </a:ext>
            </a:extLst>
          </p:cNvPr>
          <p:cNvSpPr>
            <a:spLocks noGrp="1"/>
          </p:cNvSpPr>
          <p:nvPr>
            <p:ph type="title"/>
          </p:nvPr>
        </p:nvSpPr>
        <p:spPr>
          <a:xfrm>
            <a:off x="1422400" y="1828800"/>
            <a:ext cx="10158413" cy="2286000"/>
          </a:xfrm>
        </p:spPr>
        <p:txBody>
          <a:bodyPr anchor="t" anchorCtr="0"/>
          <a:lstStyle>
            <a:lvl1pPr>
              <a:defRPr sz="6400"/>
            </a:lvl1pPr>
          </a:lstStyle>
          <a:p>
            <a:r>
              <a:rPr lang="en-GB"/>
              <a:t>Click to edit Master title style</a:t>
            </a:r>
            <a:endParaRPr lang="en-US" dirty="0"/>
          </a:p>
        </p:txBody>
      </p:sp>
      <p:sp>
        <p:nvSpPr>
          <p:cNvPr id="9" name="Text Placeholder 3">
            <a:extLst>
              <a:ext uri="{FF2B5EF4-FFF2-40B4-BE49-F238E27FC236}">
                <a16:creationId xmlns:a16="http://schemas.microsoft.com/office/drawing/2014/main" id="{2DB9F5D3-F20C-179F-DBC7-C6F907DB8092}"/>
              </a:ext>
            </a:extLst>
          </p:cNvPr>
          <p:cNvSpPr>
            <a:spLocks noGrp="1"/>
          </p:cNvSpPr>
          <p:nvPr>
            <p:ph type="body" sz="half" idx="2"/>
          </p:nvPr>
        </p:nvSpPr>
        <p:spPr>
          <a:xfrm>
            <a:off x="1420812" y="5080000"/>
            <a:ext cx="10158412" cy="6489697"/>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dirty="0"/>
              <a:t>Click to edit Master text styles</a:t>
            </a:r>
          </a:p>
        </p:txBody>
      </p:sp>
      <p:cxnSp>
        <p:nvCxnSpPr>
          <p:cNvPr id="2" name="Straight Connector 1">
            <a:extLst>
              <a:ext uri="{FF2B5EF4-FFF2-40B4-BE49-F238E27FC236}">
                <a16:creationId xmlns:a16="http://schemas.microsoft.com/office/drawing/2014/main" id="{9869F59C-8F04-92F0-809D-2C66DE2C9505}"/>
              </a:ext>
            </a:extLst>
          </p:cNvPr>
          <p:cNvCxnSpPr/>
          <p:nvPr userDrawn="1"/>
        </p:nvCxnSpPr>
        <p:spPr>
          <a:xfrm>
            <a:off x="1422400" y="11988800"/>
            <a:ext cx="21537613" cy="0"/>
          </a:xfrm>
          <a:prstGeom prst="line">
            <a:avLst/>
          </a:prstGeom>
          <a:ln w="25400">
            <a:solidFill>
              <a:srgbClr val="25306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40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2_Vergelijking">
    <p:bg>
      <p:bgPr>
        <a:solidFill>
          <a:srgbClr val="111D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32392-1881-AF0A-717B-4F5E513F06E4}"/>
              </a:ext>
            </a:extLst>
          </p:cNvPr>
          <p:cNvSpPr>
            <a:spLocks noGrp="1"/>
          </p:cNvSpPr>
          <p:nvPr>
            <p:ph type="title"/>
          </p:nvPr>
        </p:nvSpPr>
        <p:spPr>
          <a:xfrm rot="21400356">
            <a:off x="1679467" y="730251"/>
            <a:ext cx="21029831" cy="2651126"/>
          </a:xfrm>
          <a:solidFill>
            <a:srgbClr val="FEC731"/>
          </a:solidFill>
        </p:spPr>
        <p:txBody>
          <a:bodyPr/>
          <a:lstStyle>
            <a:lvl1pPr>
              <a:defRPr>
                <a:solidFill>
                  <a:srgbClr val="111D54"/>
                </a:solidFill>
              </a:defRPr>
            </a:lvl1pPr>
          </a:lstStyle>
          <a:p>
            <a:r>
              <a:rPr lang="nl-NL"/>
              <a:t>Klik om stijl te bewerken</a:t>
            </a:r>
          </a:p>
        </p:txBody>
      </p:sp>
      <p:sp>
        <p:nvSpPr>
          <p:cNvPr id="3" name="Tijdelijke aanduiding voor tekst 2">
            <a:extLst>
              <a:ext uri="{FF2B5EF4-FFF2-40B4-BE49-F238E27FC236}">
                <a16:creationId xmlns:a16="http://schemas.microsoft.com/office/drawing/2014/main" id="{C508FE63-E314-B1ED-7FE9-5E3E3EFD6D78}"/>
              </a:ext>
            </a:extLst>
          </p:cNvPr>
          <p:cNvSpPr>
            <a:spLocks noGrp="1"/>
          </p:cNvSpPr>
          <p:nvPr>
            <p:ph type="body" idx="1"/>
          </p:nvPr>
        </p:nvSpPr>
        <p:spPr>
          <a:xfrm rot="21424205">
            <a:off x="1679465" y="3527426"/>
            <a:ext cx="10314903" cy="1647824"/>
          </a:xfrm>
          <a:solidFill>
            <a:srgbClr val="5ABAA2"/>
          </a:solidFill>
        </p:spPr>
        <p:txBody>
          <a:bodyPr anchor="b"/>
          <a:lstStyle>
            <a:lvl1pPr marL="0" indent="0">
              <a:buNone/>
              <a:defRPr sz="4800" b="1">
                <a:solidFill>
                  <a:schemeClr val="bg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6916C00-49F1-D544-D322-B2664272B1B4}"/>
              </a:ext>
            </a:extLst>
          </p:cNvPr>
          <p:cNvSpPr>
            <a:spLocks noGrp="1"/>
          </p:cNvSpPr>
          <p:nvPr>
            <p:ph sz="half" idx="2"/>
          </p:nvPr>
        </p:nvSpPr>
        <p:spPr>
          <a:xfrm>
            <a:off x="1679467" y="5668964"/>
            <a:ext cx="10314903" cy="6073776"/>
          </a:xfrm>
          <a:solidFill>
            <a:srgbClr val="00C1DB"/>
          </a:solidFill>
        </p:spPr>
        <p:txBody>
          <a:bodyPr/>
          <a:lstStyle>
            <a:lvl1pPr>
              <a:defRPr>
                <a:solidFill>
                  <a:srgbClr val="111D54"/>
                </a:solidFill>
              </a:defRPr>
            </a:lvl1pPr>
            <a:lvl2pPr>
              <a:defRPr>
                <a:solidFill>
                  <a:srgbClr val="111D54"/>
                </a:solidFill>
              </a:defRPr>
            </a:lvl2pPr>
            <a:lvl3pPr>
              <a:defRPr>
                <a:solidFill>
                  <a:srgbClr val="111D54"/>
                </a:solidFill>
              </a:defRPr>
            </a:lvl3pPr>
            <a:lvl4pPr>
              <a:defRPr>
                <a:solidFill>
                  <a:srgbClr val="111D54"/>
                </a:solidFill>
              </a:defRPr>
            </a:lvl4pPr>
            <a:lvl5pPr>
              <a:defRPr>
                <a:solidFill>
                  <a:srgbClr val="111D54"/>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E860955-76EA-5FC1-7742-3CAACC5272C4}"/>
              </a:ext>
            </a:extLst>
          </p:cNvPr>
          <p:cNvSpPr>
            <a:spLocks noGrp="1"/>
          </p:cNvSpPr>
          <p:nvPr>
            <p:ph type="body" sz="quarter" idx="3"/>
          </p:nvPr>
        </p:nvSpPr>
        <p:spPr>
          <a:xfrm rot="154581">
            <a:off x="12308625" y="3676976"/>
            <a:ext cx="10365701" cy="1647824"/>
          </a:xfrm>
          <a:solidFill>
            <a:srgbClr val="FF5C1B"/>
          </a:solidFill>
        </p:spPr>
        <p:txBody>
          <a:bodyPr anchor="b"/>
          <a:lstStyle>
            <a:lvl1pPr marL="0" indent="0">
              <a:buNone/>
              <a:defRPr sz="4800" b="1">
                <a:solidFill>
                  <a:schemeClr val="bg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329D263-D348-D829-7793-F8AAE56FB23D}"/>
              </a:ext>
            </a:extLst>
          </p:cNvPr>
          <p:cNvSpPr>
            <a:spLocks noGrp="1"/>
          </p:cNvSpPr>
          <p:nvPr>
            <p:ph sz="quarter" idx="4"/>
          </p:nvPr>
        </p:nvSpPr>
        <p:spPr>
          <a:xfrm>
            <a:off x="12343597" y="5668964"/>
            <a:ext cx="10365701" cy="6073776"/>
          </a:xfrm>
          <a:solidFill>
            <a:srgbClr val="00C1DB"/>
          </a:solidFill>
        </p:spPr>
        <p:txBody>
          <a:bodyPr/>
          <a:lstStyle>
            <a:lvl1pPr>
              <a:defRPr>
                <a:solidFill>
                  <a:srgbClr val="111D54"/>
                </a:solidFill>
              </a:defRPr>
            </a:lvl1pPr>
            <a:lvl2pPr>
              <a:defRPr>
                <a:solidFill>
                  <a:srgbClr val="111D54"/>
                </a:solidFill>
              </a:defRPr>
            </a:lvl2pPr>
            <a:lvl3pPr>
              <a:defRPr>
                <a:solidFill>
                  <a:srgbClr val="111D54"/>
                </a:solidFill>
              </a:defRPr>
            </a:lvl3pPr>
            <a:lvl4pPr>
              <a:defRPr>
                <a:solidFill>
                  <a:srgbClr val="111D54"/>
                </a:solidFill>
              </a:defRPr>
            </a:lvl4pPr>
            <a:lvl5pPr>
              <a:defRPr>
                <a:solidFill>
                  <a:srgbClr val="111D54"/>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3F23386-D088-3F28-09B7-D310F3D89F9B}"/>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8" name="Tijdelijke aanduiding voor voettekst 7">
            <a:extLst>
              <a:ext uri="{FF2B5EF4-FFF2-40B4-BE49-F238E27FC236}">
                <a16:creationId xmlns:a16="http://schemas.microsoft.com/office/drawing/2014/main" id="{7B8FC8E2-F518-4E4E-9D8D-ECBCCA19E94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C6C66D-9E10-7956-375F-C11B0792F948}"/>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11" name="Afbeelding 10">
            <a:extLst>
              <a:ext uri="{FF2B5EF4-FFF2-40B4-BE49-F238E27FC236}">
                <a16:creationId xmlns:a16="http://schemas.microsoft.com/office/drawing/2014/main" id="{17DDBFB0-C3F7-D156-CC7C-196C38C34013}"/>
              </a:ext>
            </a:extLst>
          </p:cNvPr>
          <p:cNvPicPr>
            <a:picLocks noChangeAspect="1"/>
          </p:cNvPicPr>
          <p:nvPr userDrawn="1"/>
        </p:nvPicPr>
        <p:blipFill>
          <a:blip r:embed="rId2"/>
          <a:stretch>
            <a:fillRect/>
          </a:stretch>
        </p:blipFill>
        <p:spPr>
          <a:xfrm rot="20580000">
            <a:off x="21598594" y="-360000"/>
            <a:ext cx="3455775" cy="3456000"/>
          </a:xfrm>
          <a:prstGeom prst="rect">
            <a:avLst/>
          </a:prstGeom>
        </p:spPr>
      </p:pic>
    </p:spTree>
    <p:extLst>
      <p:ext uri="{BB962C8B-B14F-4D97-AF65-F5344CB8AC3E}">
        <p14:creationId xmlns:p14="http://schemas.microsoft.com/office/powerpoint/2010/main" val="360469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blok + Tekst + Beeld M">
    <p:spTree>
      <p:nvGrpSpPr>
        <p:cNvPr id="1" name=""/>
        <p:cNvGrpSpPr/>
        <p:nvPr/>
      </p:nvGrpSpPr>
      <p:grpSpPr>
        <a:xfrm>
          <a:off x="0" y="0"/>
          <a:ext cx="0" cy="0"/>
          <a:chOff x="0" y="0"/>
          <a:chExt cx="0" cy="0"/>
        </a:xfrm>
      </p:grpSpPr>
      <p:grpSp>
        <p:nvGrpSpPr>
          <p:cNvPr id="76" name="INSTRUCTIE">
            <a:extLst>
              <a:ext uri="{FF2B5EF4-FFF2-40B4-BE49-F238E27FC236}">
                <a16:creationId xmlns:a16="http://schemas.microsoft.com/office/drawing/2014/main" id="{58CFB5EC-7368-4697-869F-89DE12E04840}"/>
              </a:ext>
            </a:extLst>
          </p:cNvPr>
          <p:cNvGrpSpPr/>
          <p:nvPr userDrawn="1"/>
        </p:nvGrpSpPr>
        <p:grpSpPr>
          <a:xfrm>
            <a:off x="-7572381" y="1"/>
            <a:ext cx="7386291" cy="10718698"/>
            <a:chOff x="-3786437" y="0"/>
            <a:chExt cx="3693386" cy="5359349"/>
          </a:xfrm>
        </p:grpSpPr>
        <p:sp>
          <p:nvSpPr>
            <p:cNvPr id="78" name="Rechthoek 77">
              <a:extLst>
                <a:ext uri="{FF2B5EF4-FFF2-40B4-BE49-F238E27FC236}">
                  <a16:creationId xmlns:a16="http://schemas.microsoft.com/office/drawing/2014/main" id="{93110B8E-63E0-4156-AD53-E138F43AD7C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1200"/>
                </a:spcBef>
                <a:spcAft>
                  <a:spcPts val="1200"/>
                </a:spcAft>
              </a:pPr>
              <a:r>
                <a:rPr lang="nl-NL" sz="28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79" name="Ovaal 78">
              <a:extLst>
                <a:ext uri="{FF2B5EF4-FFF2-40B4-BE49-F238E27FC236}">
                  <a16:creationId xmlns:a16="http://schemas.microsoft.com/office/drawing/2014/main" id="{C9774223-AE60-4D55-A440-FC7814F6DB36}"/>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3EAF9771-7541-4D1C-B5FE-A1EA76FB5D3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355582" marR="0" lvl="0" indent="-355582" defTabSz="1828709" eaLnBrk="1" fontAlgn="auto" latinLnBrk="0" hangingPunct="1">
                <a:lnSpc>
                  <a:spcPct val="100000"/>
                </a:lnSpc>
                <a:spcBef>
                  <a:spcPts val="1200"/>
                </a:spcBef>
                <a:spcAft>
                  <a:spcPts val="1200"/>
                </a:spcAft>
                <a:buClr>
                  <a:schemeClr val="accent1"/>
                </a:buClr>
                <a:buSzTx/>
                <a:buFont typeface="Arial" panose="020B0604020202020204" pitchFamily="34" charset="0"/>
                <a:buChar char="•"/>
                <a:tabLst/>
                <a:defRPr/>
              </a:pPr>
              <a:r>
                <a:rPr kumimoji="0" lang="nl-NL" sz="2800" b="0" i="0" u="none" strike="noStrike" kern="0" cap="none" spc="0" normalizeH="0" baseline="0" noProof="0" err="1">
                  <a:ln>
                    <a:noFill/>
                  </a:ln>
                  <a:solidFill>
                    <a:schemeClr val="tx1"/>
                  </a:solidFill>
                  <a:effectLst/>
                  <a:uLnTx/>
                  <a:uFillTx/>
                  <a:latin typeface="+mj-lt"/>
                  <a:cs typeface="Calibri" panose="020F0502020204030204" pitchFamily="34" charset="0"/>
                </a:rPr>
                <a:t>Bullet</a:t>
              </a:r>
              <a:endParaRPr kumimoji="0" lang="nl-NL" sz="2800" b="0" i="0" u="none" strike="noStrike" kern="0" cap="none" spc="0" normalizeH="0" baseline="0" noProof="0">
                <a:ln>
                  <a:noFill/>
                </a:ln>
                <a:solidFill>
                  <a:schemeClr val="tx1"/>
                </a:solidFill>
                <a:effectLst/>
                <a:uLnTx/>
                <a:uFillTx/>
                <a:latin typeface="+mj-lt"/>
                <a:cs typeface="Calibri" panose="020F0502020204030204" pitchFamily="34" charset="0"/>
              </a:endParaRPr>
            </a:p>
          </p:txBody>
        </p:sp>
        <p:sp>
          <p:nvSpPr>
            <p:cNvPr id="81" name="Ovaal 80">
              <a:extLst>
                <a:ext uri="{FF2B5EF4-FFF2-40B4-BE49-F238E27FC236}">
                  <a16:creationId xmlns:a16="http://schemas.microsoft.com/office/drawing/2014/main" id="{4D806FDA-0043-45C5-ACE5-3F60F42DA899}"/>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316CEE3C-D86A-46C3-8995-D5FC8293FCA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1828709" eaLnBrk="1" fontAlgn="auto" latinLnBrk="0" hangingPunct="1">
                <a:lnSpc>
                  <a:spcPct val="90000"/>
                </a:lnSpc>
                <a:spcBef>
                  <a:spcPts val="1200"/>
                </a:spcBef>
                <a:spcAft>
                  <a:spcPts val="1200"/>
                </a:spcAft>
                <a:buClrTx/>
                <a:buSzTx/>
                <a:buFontTx/>
                <a:buNone/>
                <a:tabLst/>
                <a:defRPr/>
              </a:pP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3" name="Rechthoek 82">
              <a:extLst>
                <a:ext uri="{FF2B5EF4-FFF2-40B4-BE49-F238E27FC236}">
                  <a16:creationId xmlns:a16="http://schemas.microsoft.com/office/drawing/2014/main" id="{BC53B8DE-F619-437A-90E6-B6C34508B38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723864" marR="0" lvl="0" indent="-368282" defTabSz="1828709" eaLnBrk="1" fontAlgn="auto" latinLnBrk="0" hangingPunct="1">
                <a:lnSpc>
                  <a:spcPct val="100000"/>
                </a:lnSpc>
                <a:spcBef>
                  <a:spcPts val="1200"/>
                </a:spcBef>
                <a:spcAft>
                  <a:spcPts val="1200"/>
                </a:spcAft>
                <a:buClr>
                  <a:schemeClr val="accent1"/>
                </a:buClr>
                <a:buSzTx/>
                <a:buFont typeface="Arial" panose="020B0604020202020204" pitchFamily="34" charset="0"/>
                <a:buChar char="•"/>
                <a:tabLst/>
                <a:defRPr/>
              </a:pPr>
              <a:r>
                <a:rPr kumimoji="0" lang="nl-NL" sz="2800" b="0" i="0" u="none" strike="noStrike" kern="0" cap="none" spc="0" normalizeH="0" baseline="0" noProof="0">
                  <a:ln>
                    <a:noFill/>
                  </a:ln>
                  <a:solidFill>
                    <a:schemeClr val="tx1"/>
                  </a:solidFill>
                  <a:effectLst/>
                  <a:uLnTx/>
                  <a:uFillTx/>
                  <a:latin typeface="+mj-lt"/>
                  <a:cs typeface="Calibri" panose="020F0502020204030204" pitchFamily="34" charset="0"/>
                </a:rPr>
                <a:t>Sub-</a:t>
              </a:r>
              <a:r>
                <a:rPr kumimoji="0" lang="nl-NL" sz="2800" b="0" i="0" u="none" strike="noStrike" kern="0" cap="none" spc="0" normalizeH="0" baseline="0" noProof="0" err="1">
                  <a:ln>
                    <a:noFill/>
                  </a:ln>
                  <a:solidFill>
                    <a:schemeClr val="tx1"/>
                  </a:solidFill>
                  <a:effectLst/>
                  <a:uLnTx/>
                  <a:uFillTx/>
                  <a:latin typeface="+mj-lt"/>
                  <a:cs typeface="Calibri" panose="020F0502020204030204" pitchFamily="34" charset="0"/>
                </a:rPr>
                <a:t>bullet</a:t>
              </a:r>
              <a:endParaRPr kumimoji="0" lang="nl-NL" sz="2800" b="0" i="0" u="none" strike="noStrike" kern="0" cap="none" spc="0" normalizeH="0" baseline="0" noProof="0">
                <a:ln>
                  <a:noFill/>
                </a:ln>
                <a:solidFill>
                  <a:schemeClr val="tx1"/>
                </a:solidFill>
                <a:effectLst/>
                <a:uLnTx/>
                <a:uFillTx/>
                <a:latin typeface="+mj-lt"/>
                <a:cs typeface="Calibri" panose="020F0502020204030204" pitchFamily="34" charset="0"/>
              </a:endParaRPr>
            </a:p>
          </p:txBody>
        </p:sp>
        <p:sp>
          <p:nvSpPr>
            <p:cNvPr id="84" name="Ovaal 83">
              <a:extLst>
                <a:ext uri="{FF2B5EF4-FFF2-40B4-BE49-F238E27FC236}">
                  <a16:creationId xmlns:a16="http://schemas.microsoft.com/office/drawing/2014/main" id="{D4962B29-53A8-41E6-BAD5-632A8E167423}"/>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D280FE3E-3385-43B0-B989-A4432B8061D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1828709" eaLnBrk="1" fontAlgn="auto" latinLnBrk="0" hangingPunct="1">
                <a:lnSpc>
                  <a:spcPct val="100000"/>
                </a:lnSpc>
                <a:spcBef>
                  <a:spcPts val="1200"/>
                </a:spcBef>
                <a:spcAft>
                  <a:spcPts val="1200"/>
                </a:spcAft>
                <a:buClr>
                  <a:schemeClr val="accent1"/>
                </a:buClr>
                <a:buSzTx/>
                <a:buFont typeface="Calibri" panose="020F0502020204030204" pitchFamily="34" charset="0"/>
                <a:buNone/>
                <a:tabLst/>
                <a:defRPr/>
              </a:pPr>
              <a:r>
                <a:rPr kumimoji="0" lang="nl-NL" sz="2800" b="0" i="0" u="none" strike="noStrike" kern="0" cap="none" spc="0" normalizeH="0" baseline="0" noProof="0">
                  <a:ln>
                    <a:noFill/>
                  </a:ln>
                  <a:solidFill>
                    <a:schemeClr val="tx1"/>
                  </a:solidFill>
                  <a:effectLst/>
                  <a:uLnTx/>
                  <a:uFillTx/>
                  <a:latin typeface="+mj-lt"/>
                  <a:cs typeface="Calibri" panose="020F0502020204030204" pitchFamily="34" charset="0"/>
                </a:rPr>
                <a:t>Platte tekst</a:t>
              </a:r>
            </a:p>
          </p:txBody>
        </p:sp>
        <p:sp>
          <p:nvSpPr>
            <p:cNvPr id="86" name="Ovaal 85">
              <a:extLst>
                <a:ext uri="{FF2B5EF4-FFF2-40B4-BE49-F238E27FC236}">
                  <a16:creationId xmlns:a16="http://schemas.microsoft.com/office/drawing/2014/main" id="{921286E1-9932-4638-B83E-9B5C664F2BFC}"/>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7" name="Rechthoek 86">
              <a:extLst>
                <a:ext uri="{FF2B5EF4-FFF2-40B4-BE49-F238E27FC236}">
                  <a16:creationId xmlns:a16="http://schemas.microsoft.com/office/drawing/2014/main" id="{D3EFD029-63E6-4C94-81C9-7AD5F1BEC43F}"/>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1828709" eaLnBrk="1" fontAlgn="auto" latinLnBrk="0" hangingPunct="1">
                <a:lnSpc>
                  <a:spcPct val="100000"/>
                </a:lnSpc>
                <a:spcBef>
                  <a:spcPts val="1200"/>
                </a:spcBef>
                <a:spcAft>
                  <a:spcPts val="1200"/>
                </a:spcAft>
                <a:buClr>
                  <a:schemeClr val="accent1"/>
                </a:buClr>
                <a:buSzTx/>
                <a:buFont typeface="Arial" panose="020B0604020202020204" pitchFamily="34" charset="0"/>
                <a:buNone/>
                <a:tabLst/>
                <a:defRPr/>
              </a:pPr>
              <a:r>
                <a:rPr kumimoji="0" lang="nl-NL" sz="3600" b="1" i="0" u="none" strike="noStrike" kern="0" cap="none" spc="0" normalizeH="0" baseline="0" noProof="0">
                  <a:ln>
                    <a:noFill/>
                  </a:ln>
                  <a:solidFill>
                    <a:schemeClr val="accent1"/>
                  </a:solidFill>
                  <a:effectLst/>
                  <a:uLnTx/>
                  <a:uFillTx/>
                  <a:latin typeface="+mj-lt"/>
                  <a:cs typeface="Calibri" panose="020F0502020204030204" pitchFamily="34" charset="0"/>
                </a:rPr>
                <a:t>Subtitel (roze)</a:t>
              </a:r>
            </a:p>
          </p:txBody>
        </p:sp>
        <p:sp>
          <p:nvSpPr>
            <p:cNvPr id="88" name="Ovaal 87">
              <a:extLst>
                <a:ext uri="{FF2B5EF4-FFF2-40B4-BE49-F238E27FC236}">
                  <a16:creationId xmlns:a16="http://schemas.microsoft.com/office/drawing/2014/main" id="{BD006A42-E473-4A6B-8964-CFA29562924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9" name="Rechthoek 88">
              <a:extLst>
                <a:ext uri="{FF2B5EF4-FFF2-40B4-BE49-F238E27FC236}">
                  <a16:creationId xmlns:a16="http://schemas.microsoft.com/office/drawing/2014/main" id="{661CA5DD-309E-4C86-89FC-C4F52D828FD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1828709" eaLnBrk="1" fontAlgn="auto" latinLnBrk="0" hangingPunct="1">
                <a:lnSpc>
                  <a:spcPct val="100000"/>
                </a:lnSpc>
                <a:spcBef>
                  <a:spcPts val="1200"/>
                </a:spcBef>
                <a:spcAft>
                  <a:spcPts val="1200"/>
                </a:spcAft>
                <a:buClr>
                  <a:schemeClr val="accent1"/>
                </a:buClr>
                <a:buSzTx/>
                <a:buFont typeface="Arial" panose="020B0604020202020204" pitchFamily="34" charset="0"/>
                <a:buNone/>
                <a:tabLst/>
                <a:defRPr/>
              </a:pPr>
              <a:r>
                <a:rPr kumimoji="0" lang="nl-NL" sz="3600" b="1" i="0" u="none" strike="noStrike" kern="0" cap="none" spc="0" normalizeH="0" baseline="0" noProof="0">
                  <a:ln>
                    <a:noFill/>
                  </a:ln>
                  <a:solidFill>
                    <a:schemeClr val="tx1"/>
                  </a:solidFill>
                  <a:effectLst/>
                  <a:uLnTx/>
                  <a:uFillTx/>
                  <a:latin typeface="+mj-lt"/>
                  <a:cs typeface="Calibri" panose="020F0502020204030204" pitchFamily="34" charset="0"/>
                </a:rPr>
                <a:t>Subtitel (zwart)</a:t>
              </a:r>
            </a:p>
          </p:txBody>
        </p:sp>
        <p:sp>
          <p:nvSpPr>
            <p:cNvPr id="90" name="Ovaal 89">
              <a:extLst>
                <a:ext uri="{FF2B5EF4-FFF2-40B4-BE49-F238E27FC236}">
                  <a16:creationId xmlns:a16="http://schemas.microsoft.com/office/drawing/2014/main" id="{AC016E4B-053D-4BBD-8C9E-D07691EDF6D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1" name="Rechthoek 90">
              <a:extLst>
                <a:ext uri="{FF2B5EF4-FFF2-40B4-BE49-F238E27FC236}">
                  <a16:creationId xmlns:a16="http://schemas.microsoft.com/office/drawing/2014/main" id="{3A412B06-1A0D-4815-A715-696A7DFC4C2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58758" marR="0" lvl="0" indent="-358758" defTabSz="1828709" eaLnBrk="1" fontAlgn="auto" latinLnBrk="0" hangingPunct="1">
                <a:lnSpc>
                  <a:spcPct val="100000"/>
                </a:lnSpc>
                <a:spcBef>
                  <a:spcPts val="1200"/>
                </a:spcBef>
                <a:spcAft>
                  <a:spcPts val="1200"/>
                </a:spcAft>
                <a:buClr>
                  <a:schemeClr val="accent1"/>
                </a:buClr>
                <a:buSzTx/>
                <a:buFont typeface="+mj-lt"/>
                <a:buAutoNum type="arabicPeriod"/>
                <a:tabLst/>
                <a:defRPr/>
              </a:pPr>
              <a:r>
                <a:rPr kumimoji="0" lang="nl-NL" sz="2800" b="0" i="0" u="none" strike="noStrike" kern="0" cap="none" spc="0" normalizeH="0" baseline="0" noProof="0">
                  <a:ln>
                    <a:noFill/>
                  </a:ln>
                  <a:solidFill>
                    <a:schemeClr val="tx1"/>
                  </a:solidFill>
                  <a:effectLst/>
                  <a:uLnTx/>
                  <a:uFillTx/>
                  <a:latin typeface="+mj-lt"/>
                  <a:cs typeface="Calibri" panose="020F0502020204030204" pitchFamily="34" charset="0"/>
                </a:rPr>
                <a:t>Numerieke </a:t>
              </a:r>
              <a:r>
                <a:rPr kumimoji="0" lang="nl-NL" sz="2800" b="0" i="0" u="none" strike="noStrike" kern="0" cap="none" spc="0" normalizeH="0" baseline="0" noProof="0" err="1">
                  <a:ln>
                    <a:noFill/>
                  </a:ln>
                  <a:solidFill>
                    <a:schemeClr val="tx1"/>
                  </a:solidFill>
                  <a:effectLst/>
                  <a:uLnTx/>
                  <a:uFillTx/>
                  <a:latin typeface="+mj-lt"/>
                  <a:cs typeface="Calibri" panose="020F0502020204030204" pitchFamily="34" charset="0"/>
                </a:rPr>
                <a:t>bullet</a:t>
              </a:r>
              <a:endParaRPr kumimoji="0" lang="nl-NL" sz="2800" b="0" i="0" u="none" strike="noStrike" kern="0" cap="none" spc="0" normalizeH="0" baseline="0" noProof="0">
                <a:ln>
                  <a:noFill/>
                </a:ln>
                <a:solidFill>
                  <a:schemeClr val="tx1"/>
                </a:solidFill>
                <a:effectLst/>
                <a:uLnTx/>
                <a:uFillTx/>
                <a:latin typeface="+mj-lt"/>
                <a:cs typeface="Calibri" panose="020F0502020204030204" pitchFamily="34" charset="0"/>
              </a:endParaRPr>
            </a:p>
          </p:txBody>
        </p:sp>
        <p:sp>
          <p:nvSpPr>
            <p:cNvPr id="92" name="Ovaal 91">
              <a:extLst>
                <a:ext uri="{FF2B5EF4-FFF2-40B4-BE49-F238E27FC236}">
                  <a16:creationId xmlns:a16="http://schemas.microsoft.com/office/drawing/2014/main" id="{9CC448B7-37E2-4260-B1BA-F581E4B425F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3" name="Rechthoek 92">
              <a:extLst>
                <a:ext uri="{FF2B5EF4-FFF2-40B4-BE49-F238E27FC236}">
                  <a16:creationId xmlns:a16="http://schemas.microsoft.com/office/drawing/2014/main" id="{69BFA58B-042F-429C-98BD-E979C981D66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58758" marR="0" lvl="0" indent="-358758" defTabSz="1828709" eaLnBrk="1" fontAlgn="auto" latinLnBrk="0" hangingPunct="1">
                <a:lnSpc>
                  <a:spcPct val="100000"/>
                </a:lnSpc>
                <a:spcBef>
                  <a:spcPts val="1200"/>
                </a:spcBef>
                <a:spcAft>
                  <a:spcPts val="1200"/>
                </a:spcAft>
                <a:buClr>
                  <a:schemeClr val="accent1"/>
                </a:buClr>
                <a:buSzTx/>
                <a:buFont typeface="Arial" panose="020B0604020202020204" pitchFamily="34" charset="0"/>
                <a:buChar char="•"/>
                <a:tabLst/>
                <a:defRPr/>
              </a:pPr>
              <a:r>
                <a:rPr kumimoji="0" lang="nl-NL" sz="2800" b="0" i="0" u="none" strike="noStrike" kern="0" cap="none" spc="0" normalizeH="0" baseline="0" noProof="0">
                  <a:ln>
                    <a:noFill/>
                  </a:ln>
                  <a:solidFill>
                    <a:schemeClr val="tx1"/>
                  </a:solidFill>
                  <a:effectLst/>
                  <a:uLnTx/>
                  <a:uFillTx/>
                  <a:latin typeface="+mj-lt"/>
                  <a:cs typeface="Calibri" panose="020F0502020204030204" pitchFamily="34" charset="0"/>
                </a:rPr>
                <a:t>Bullet</a:t>
              </a:r>
            </a:p>
          </p:txBody>
        </p:sp>
        <p:sp>
          <p:nvSpPr>
            <p:cNvPr id="94" name="Ovaal 93">
              <a:extLst>
                <a:ext uri="{FF2B5EF4-FFF2-40B4-BE49-F238E27FC236}">
                  <a16:creationId xmlns:a16="http://schemas.microsoft.com/office/drawing/2014/main" id="{F3BB8C2E-4A9A-4507-9884-252620B0D62F}"/>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5" name="Rechthoek 94">
              <a:extLst>
                <a:ext uri="{FF2B5EF4-FFF2-40B4-BE49-F238E27FC236}">
                  <a16:creationId xmlns:a16="http://schemas.microsoft.com/office/drawing/2014/main" id="{D378ABAD-0A84-426C-AD19-300E10CD3BC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1828709" eaLnBrk="1" fontAlgn="auto" latinLnBrk="0" hangingPunct="1">
                <a:lnSpc>
                  <a:spcPct val="100000"/>
                </a:lnSpc>
                <a:spcBef>
                  <a:spcPts val="1200"/>
                </a:spcBef>
                <a:spcAft>
                  <a:spcPts val="1200"/>
                </a:spcAft>
                <a:buClr>
                  <a:schemeClr val="accent1"/>
                </a:buClr>
                <a:buSzTx/>
                <a:buFont typeface="Arial" panose="020B0604020202020204" pitchFamily="34" charset="0"/>
                <a:buNone/>
                <a:tabLst/>
                <a:defRPr/>
              </a:pPr>
              <a:r>
                <a:rPr kumimoji="0" lang="nl-NL" sz="2000" b="0" i="1" u="none" strike="noStrike" kern="0" cap="none" spc="0" normalizeH="0" baseline="0" noProof="0">
                  <a:ln>
                    <a:noFill/>
                  </a:ln>
                  <a:solidFill>
                    <a:schemeClr val="bg1">
                      <a:lumMod val="50000"/>
                    </a:schemeClr>
                  </a:solidFill>
                  <a:effectLst/>
                  <a:uLnTx/>
                  <a:uFillTx/>
                  <a:latin typeface="+mj-lt"/>
                  <a:cs typeface="Calibri" panose="020F0502020204030204" pitchFamily="34" charset="0"/>
                </a:rPr>
                <a:t>*Bronvermelding</a:t>
              </a:r>
            </a:p>
          </p:txBody>
        </p:sp>
        <p:sp>
          <p:nvSpPr>
            <p:cNvPr id="96" name="Ovaal 95">
              <a:extLst>
                <a:ext uri="{FF2B5EF4-FFF2-40B4-BE49-F238E27FC236}">
                  <a16:creationId xmlns:a16="http://schemas.microsoft.com/office/drawing/2014/main" id="{9841EC31-140F-4C3F-81D4-39C363F6EC2A}"/>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7" name="Rechthoek 96">
              <a:extLst>
                <a:ext uri="{FF2B5EF4-FFF2-40B4-BE49-F238E27FC236}">
                  <a16:creationId xmlns:a16="http://schemas.microsoft.com/office/drawing/2014/main" id="{5125C7BC-8ED5-405D-830F-5B4C184AD4DD}"/>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1828709" eaLnBrk="1" fontAlgn="auto" latinLnBrk="0" hangingPunct="1">
                <a:lnSpc>
                  <a:spcPct val="100000"/>
                </a:lnSpc>
                <a:spcBef>
                  <a:spcPts val="1200"/>
                </a:spcBef>
                <a:spcAft>
                  <a:spcPts val="1200"/>
                </a:spcAft>
                <a:buClr>
                  <a:schemeClr val="accent1"/>
                </a:buClr>
                <a:buSzTx/>
                <a:buFont typeface="Arial" panose="020B0604020202020204" pitchFamily="34" charset="0"/>
                <a:buNone/>
                <a:tabLst/>
                <a:defRPr/>
              </a:pPr>
              <a:r>
                <a:rPr kumimoji="0" lang="nl-NL" sz="2800" b="1" i="0" u="none" strike="noStrike" kern="0" cap="none" spc="0" normalizeH="0" baseline="0" noProof="0">
                  <a:ln>
                    <a:noFill/>
                  </a:ln>
                  <a:solidFill>
                    <a:schemeClr val="tx1"/>
                  </a:solidFill>
                  <a:effectLst/>
                  <a:uLnTx/>
                  <a:uFillTx/>
                  <a:latin typeface="+mj-lt"/>
                  <a:cs typeface="Calibri" panose="020F0502020204030204" pitchFamily="34" charset="0"/>
                </a:rPr>
                <a:t>Kop</a:t>
              </a:r>
            </a:p>
          </p:txBody>
        </p:sp>
        <p:sp>
          <p:nvSpPr>
            <p:cNvPr id="98" name="Rechthoek 97">
              <a:extLst>
                <a:ext uri="{FF2B5EF4-FFF2-40B4-BE49-F238E27FC236}">
                  <a16:creationId xmlns:a16="http://schemas.microsoft.com/office/drawing/2014/main" id="{04CBFBA6-ADAE-4661-B4E1-BC85A52BAC0A}"/>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1200"/>
                </a:spcBef>
                <a:spcAft>
                  <a:spcPts val="1200"/>
                </a:spcAft>
              </a:pPr>
              <a:r>
                <a:rPr lang="nl-NL" sz="2400" b="1" cap="all" baseline="0" noProof="0">
                  <a:solidFill>
                    <a:srgbClr val="211F26"/>
                  </a:solidFill>
                  <a:latin typeface="Calibri" panose="020F0502020204030204" pitchFamily="34" charset="0"/>
                  <a:cs typeface="Calibri" panose="020F0502020204030204" pitchFamily="34" charset="0"/>
                </a:rPr>
                <a:t>Meer weten?</a:t>
              </a:r>
              <a:br>
                <a:rPr lang="nl-NL" sz="2400" cap="all" baseline="0" noProof="0">
                  <a:solidFill>
                    <a:srgbClr val="211F26"/>
                  </a:solidFill>
                  <a:latin typeface="Calibri" panose="020F0502020204030204" pitchFamily="34" charset="0"/>
                  <a:cs typeface="Calibri" panose="020F0502020204030204" pitchFamily="34" charset="0"/>
                </a:rPr>
              </a:br>
              <a:r>
                <a:rPr lang="nl-NL" sz="2400" cap="none" baseline="0" noProof="0">
                  <a:solidFill>
                    <a:srgbClr val="211F26"/>
                  </a:solidFill>
                  <a:latin typeface="Calibri" panose="020F0502020204030204" pitchFamily="34" charset="0"/>
                  <a:cs typeface="Calibri" panose="020F0502020204030204" pitchFamily="34" charset="0"/>
                </a:rPr>
                <a:t>Ga naar de instructie dia </a:t>
              </a:r>
              <a:r>
                <a:rPr lang="nl-NL" sz="2400" b="1" cap="none" baseline="0" noProof="0">
                  <a:solidFill>
                    <a:srgbClr val="211F26"/>
                  </a:solidFill>
                  <a:latin typeface="Calibri" panose="020F0502020204030204" pitchFamily="34" charset="0"/>
                  <a:cs typeface="Calibri" panose="020F0502020204030204" pitchFamily="34" charset="0"/>
                </a:rPr>
                <a:t>‘VIDEO INSTRUCTIES’</a:t>
              </a:r>
              <a:r>
                <a:rPr lang="nl-NL" sz="2400" cap="none" baseline="0" noProof="0">
                  <a:solidFill>
                    <a:srgbClr val="211F26"/>
                  </a:solidFill>
                  <a:latin typeface="Calibri" panose="020F0502020204030204" pitchFamily="34" charset="0"/>
                  <a:cs typeface="Calibri" panose="020F0502020204030204" pitchFamily="34" charset="0"/>
                </a:rPr>
                <a:t>.</a:t>
              </a:r>
              <a:br>
                <a:rPr lang="nl-NL" sz="2400" cap="none" baseline="0" noProof="0">
                  <a:solidFill>
                    <a:srgbClr val="211F26"/>
                  </a:solidFill>
                  <a:latin typeface="Calibri" panose="020F0502020204030204" pitchFamily="34" charset="0"/>
                  <a:cs typeface="Calibri" panose="020F0502020204030204" pitchFamily="34" charset="0"/>
                </a:rPr>
              </a:br>
              <a:r>
                <a:rPr lang="nl-NL" sz="24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2400" i="1" cap="none" baseline="0" noProof="0">
                  <a:solidFill>
                    <a:srgbClr val="211F26"/>
                  </a:solidFill>
                  <a:latin typeface="Calibri" panose="020F0502020204030204" pitchFamily="34" charset="0"/>
                  <a:cs typeface="Calibri" panose="020F0502020204030204" pitchFamily="34" charset="0"/>
                </a:rPr>
                <a:t>‘Start’</a:t>
              </a:r>
              <a:r>
                <a:rPr lang="nl-NL" sz="2400" cap="none" baseline="0" noProof="0">
                  <a:solidFill>
                    <a:srgbClr val="211F26"/>
                  </a:solidFill>
                  <a:latin typeface="Calibri" panose="020F0502020204030204" pitchFamily="34" charset="0"/>
                  <a:cs typeface="Calibri" panose="020F0502020204030204" pitchFamily="34" charset="0"/>
                </a:rPr>
                <a:t> &gt; </a:t>
              </a:r>
              <a:r>
                <a:rPr lang="nl-NL" sz="24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99" name="ICOON_info">
              <a:extLst>
                <a:ext uri="{FF2B5EF4-FFF2-40B4-BE49-F238E27FC236}">
                  <a16:creationId xmlns:a16="http://schemas.microsoft.com/office/drawing/2014/main" id="{CC2A7AB7-A2E8-4489-BC3E-EB06629838BD}"/>
                </a:ext>
              </a:extLst>
            </p:cNvPr>
            <p:cNvGrpSpPr/>
            <p:nvPr userDrawn="1"/>
          </p:nvGrpSpPr>
          <p:grpSpPr>
            <a:xfrm>
              <a:off x="-376736" y="4400186"/>
              <a:ext cx="283685" cy="283685"/>
              <a:chOff x="-510741" y="5913713"/>
              <a:chExt cx="267555" cy="267555"/>
            </a:xfrm>
          </p:grpSpPr>
          <p:sp>
            <p:nvSpPr>
              <p:cNvPr id="141" name="Ovaal 140">
                <a:extLst>
                  <a:ext uri="{FF2B5EF4-FFF2-40B4-BE49-F238E27FC236}">
                    <a16:creationId xmlns:a16="http://schemas.microsoft.com/office/drawing/2014/main" id="{1FF3FCFC-97EE-473C-BF35-7DE2E9CA91A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1200"/>
                  </a:spcBef>
                  <a:spcAft>
                    <a:spcPts val="1200"/>
                  </a:spcAft>
                </a:pPr>
                <a:endParaRPr lang="nl-NL" sz="3200" cap="all" baseline="0" noProof="0">
                  <a:latin typeface="Calibri" panose="020F0502020204030204" pitchFamily="34" charset="0"/>
                  <a:cs typeface="Calibri" panose="020F0502020204030204" pitchFamily="34" charset="0"/>
                </a:endParaRPr>
              </a:p>
            </p:txBody>
          </p:sp>
          <p:sp>
            <p:nvSpPr>
              <p:cNvPr id="142" name="Graphic 163" descr="Informatie">
                <a:extLst>
                  <a:ext uri="{FF2B5EF4-FFF2-40B4-BE49-F238E27FC236}">
                    <a16:creationId xmlns:a16="http://schemas.microsoft.com/office/drawing/2014/main" id="{47298126-2088-423C-B50F-A2C1BF8104D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4000" noProof="0">
                  <a:solidFill>
                    <a:srgbClr val="211F26"/>
                  </a:solidFill>
                  <a:latin typeface="Calibri" panose="020F0502020204030204" pitchFamily="34" charset="0"/>
                  <a:cs typeface="Calibri" panose="020F0502020204030204" pitchFamily="34" charset="0"/>
                </a:endParaRPr>
              </a:p>
            </p:txBody>
          </p:sp>
        </p:grpSp>
        <p:grpSp>
          <p:nvGrpSpPr>
            <p:cNvPr id="100" name="VOORBEELD">
              <a:extLst>
                <a:ext uri="{FF2B5EF4-FFF2-40B4-BE49-F238E27FC236}">
                  <a16:creationId xmlns:a16="http://schemas.microsoft.com/office/drawing/2014/main" id="{F8769306-E542-4C6B-B5AD-8C383BA8FA8C}"/>
                </a:ext>
              </a:extLst>
            </p:cNvPr>
            <p:cNvGrpSpPr/>
            <p:nvPr userDrawn="1"/>
          </p:nvGrpSpPr>
          <p:grpSpPr>
            <a:xfrm>
              <a:off x="-3605171" y="458674"/>
              <a:ext cx="3234311" cy="558875"/>
              <a:chOff x="-3605171" y="458674"/>
              <a:chExt cx="3234311" cy="558875"/>
            </a:xfrm>
          </p:grpSpPr>
          <p:sp>
            <p:nvSpPr>
              <p:cNvPr id="101" name="Rechthoek 100">
                <a:extLst>
                  <a:ext uri="{FF2B5EF4-FFF2-40B4-BE49-F238E27FC236}">
                    <a16:creationId xmlns:a16="http://schemas.microsoft.com/office/drawing/2014/main" id="{E41831E5-55E6-4FA9-B81B-B52414B47F9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1800" b="1" noProof="0">
                    <a:solidFill>
                      <a:srgbClr val="211F26"/>
                    </a:solidFill>
                    <a:latin typeface="Calibri" panose="020F0502020204030204" pitchFamily="34" charset="0"/>
                    <a:cs typeface="Calibri" panose="020F0502020204030204" pitchFamily="34" charset="0"/>
                  </a:rPr>
                  <a:t>Start</a:t>
                </a:r>
              </a:p>
            </p:txBody>
          </p:sp>
          <p:sp>
            <p:nvSpPr>
              <p:cNvPr id="102" name="Rechthoek 101">
                <a:extLst>
                  <a:ext uri="{FF2B5EF4-FFF2-40B4-BE49-F238E27FC236}">
                    <a16:creationId xmlns:a16="http://schemas.microsoft.com/office/drawing/2014/main" id="{12BF80C0-BBD2-4CF9-965E-EFD0BF84658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2000" b="1" noProof="0">
                  <a:solidFill>
                    <a:srgbClr val="211F26"/>
                  </a:solidFill>
                  <a:latin typeface="Calibri" panose="020F0502020204030204" pitchFamily="34" charset="0"/>
                  <a:cs typeface="Calibri" panose="020F0502020204030204" pitchFamily="34" charset="0"/>
                </a:endParaRPr>
              </a:p>
            </p:txBody>
          </p:sp>
          <p:grpSp>
            <p:nvGrpSpPr>
              <p:cNvPr id="103" name="Groep 102">
                <a:extLst>
                  <a:ext uri="{FF2B5EF4-FFF2-40B4-BE49-F238E27FC236}">
                    <a16:creationId xmlns:a16="http://schemas.microsoft.com/office/drawing/2014/main" id="{98200B30-0043-4208-A8C9-D84E6315015D}"/>
                  </a:ext>
                </a:extLst>
              </p:cNvPr>
              <p:cNvGrpSpPr/>
              <p:nvPr userDrawn="1"/>
            </p:nvGrpSpPr>
            <p:grpSpPr>
              <a:xfrm>
                <a:off x="-3386247" y="830871"/>
                <a:ext cx="139423" cy="109566"/>
                <a:chOff x="-2866744" y="827071"/>
                <a:chExt cx="168701" cy="132575"/>
              </a:xfrm>
            </p:grpSpPr>
            <p:grpSp>
              <p:nvGrpSpPr>
                <p:cNvPr id="134" name="Groep 133">
                  <a:extLst>
                    <a:ext uri="{FF2B5EF4-FFF2-40B4-BE49-F238E27FC236}">
                      <a16:creationId xmlns:a16="http://schemas.microsoft.com/office/drawing/2014/main" id="{B93A825F-9EE6-4B3A-8D9F-D47E64A56A41}"/>
                    </a:ext>
                  </a:extLst>
                </p:cNvPr>
                <p:cNvGrpSpPr/>
                <p:nvPr userDrawn="1"/>
              </p:nvGrpSpPr>
              <p:grpSpPr>
                <a:xfrm>
                  <a:off x="-2866744" y="827071"/>
                  <a:ext cx="168701" cy="132575"/>
                  <a:chOff x="-2866744" y="827071"/>
                  <a:chExt cx="168701" cy="132575"/>
                </a:xfrm>
              </p:grpSpPr>
              <p:cxnSp>
                <p:nvCxnSpPr>
                  <p:cNvPr id="136" name="Rechte verbindingslijn 135">
                    <a:extLst>
                      <a:ext uri="{FF2B5EF4-FFF2-40B4-BE49-F238E27FC236}">
                        <a16:creationId xmlns:a16="http://schemas.microsoft.com/office/drawing/2014/main" id="{D1F41021-977E-4EB3-8E1C-1D4A8ACA4F5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64ED7758-9804-4C11-8ED3-88E48F946A5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F6DF6EC9-B5C4-4F0A-A859-F5A59125ABA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70C26DC5-0DC5-4541-A99B-7A5E869E72A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DF8B26DB-6752-44DB-B1CA-50AD1011A69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5" name="Pijl: rechts 134">
                  <a:extLst>
                    <a:ext uri="{FF2B5EF4-FFF2-40B4-BE49-F238E27FC236}">
                      <a16:creationId xmlns:a16="http://schemas.microsoft.com/office/drawing/2014/main" id="{95096D84-F129-4E34-AD01-662B68E038B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2000" b="1" noProof="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441E14EE-2247-4EE2-BD2B-95E9639BA3B9}"/>
                  </a:ext>
                </a:extLst>
              </p:cNvPr>
              <p:cNvGrpSpPr/>
              <p:nvPr userDrawn="1"/>
            </p:nvGrpSpPr>
            <p:grpSpPr>
              <a:xfrm>
                <a:off x="-3605171" y="830871"/>
                <a:ext cx="139423" cy="109566"/>
                <a:chOff x="-2866744" y="518074"/>
                <a:chExt cx="168701" cy="132575"/>
              </a:xfrm>
            </p:grpSpPr>
            <p:grpSp>
              <p:nvGrpSpPr>
                <p:cNvPr id="127" name="Groep 126">
                  <a:extLst>
                    <a:ext uri="{FF2B5EF4-FFF2-40B4-BE49-F238E27FC236}">
                      <a16:creationId xmlns:a16="http://schemas.microsoft.com/office/drawing/2014/main" id="{943E3971-F0D8-4AD9-A868-B7F427B1C030}"/>
                    </a:ext>
                  </a:extLst>
                </p:cNvPr>
                <p:cNvGrpSpPr/>
                <p:nvPr userDrawn="1"/>
              </p:nvGrpSpPr>
              <p:grpSpPr>
                <a:xfrm>
                  <a:off x="-2866744" y="518074"/>
                  <a:ext cx="168701" cy="132575"/>
                  <a:chOff x="-2866744" y="518074"/>
                  <a:chExt cx="168701" cy="132575"/>
                </a:xfrm>
              </p:grpSpPr>
              <p:cxnSp>
                <p:nvCxnSpPr>
                  <p:cNvPr id="129" name="Rechte verbindingslijn 128">
                    <a:extLst>
                      <a:ext uri="{FF2B5EF4-FFF2-40B4-BE49-F238E27FC236}">
                        <a16:creationId xmlns:a16="http://schemas.microsoft.com/office/drawing/2014/main" id="{C8461829-5333-4FE9-9FE1-68B505B64FB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C252E9BC-8658-429E-BA3F-B3B988F22B6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B41C292D-37F1-4B17-B734-991196D5A3D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FD9F7EA7-1569-453F-AD93-64D4128E730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1E8DA2AD-58A5-478F-B140-3508C57F160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8" name="Pijl: rechts 127">
                  <a:extLst>
                    <a:ext uri="{FF2B5EF4-FFF2-40B4-BE49-F238E27FC236}">
                      <a16:creationId xmlns:a16="http://schemas.microsoft.com/office/drawing/2014/main" id="{E9BCF10B-A184-4D47-8A97-950667E2B0D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2000" b="1" noProof="0">
                    <a:solidFill>
                      <a:srgbClr val="211F26"/>
                    </a:solidFill>
                    <a:latin typeface="Calibri" panose="020F0502020204030204" pitchFamily="34" charset="0"/>
                    <a:cs typeface="Calibri" panose="020F0502020204030204" pitchFamily="34" charset="0"/>
                  </a:endParaRPr>
                </a:p>
              </p:txBody>
            </p:sp>
          </p:grpSp>
          <p:cxnSp>
            <p:nvCxnSpPr>
              <p:cNvPr id="105" name="Rechte verbindingslijn 104">
                <a:extLst>
                  <a:ext uri="{FF2B5EF4-FFF2-40B4-BE49-F238E27FC236}">
                    <a16:creationId xmlns:a16="http://schemas.microsoft.com/office/drawing/2014/main" id="{059084C9-255F-4043-8BB6-2DDF75AC1A5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6" name="Rechte verbindingslijn 105">
                <a:extLst>
                  <a:ext uri="{FF2B5EF4-FFF2-40B4-BE49-F238E27FC236}">
                    <a16:creationId xmlns:a16="http://schemas.microsoft.com/office/drawing/2014/main" id="{F2AF0B7F-683C-4B3B-8C52-E1E0480FE89B}"/>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7" name="Rechthoek 106">
                <a:extLst>
                  <a:ext uri="{FF2B5EF4-FFF2-40B4-BE49-F238E27FC236}">
                    <a16:creationId xmlns:a16="http://schemas.microsoft.com/office/drawing/2014/main" id="{B2D865C5-0811-4F4D-BCE2-D1A3A77BAE3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1828709" eaLnBrk="1" fontAlgn="auto" latinLnBrk="0" hangingPunct="1">
                  <a:lnSpc>
                    <a:spcPct val="90000"/>
                  </a:lnSpc>
                  <a:spcBef>
                    <a:spcPts val="1200"/>
                  </a:spcBef>
                  <a:spcAft>
                    <a:spcPts val="1200"/>
                  </a:spcAft>
                  <a:buClrTx/>
                  <a:buSzTx/>
                  <a:buFontTx/>
                  <a:buNone/>
                  <a:tabLst/>
                  <a:defRPr/>
                </a:pPr>
                <a:r>
                  <a:rPr kumimoji="0" lang="nl-NL" sz="22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8" name="Rechthoek 107">
                <a:extLst>
                  <a:ext uri="{FF2B5EF4-FFF2-40B4-BE49-F238E27FC236}">
                    <a16:creationId xmlns:a16="http://schemas.microsoft.com/office/drawing/2014/main" id="{54B5F6A8-1600-4F20-9CFF-52C6D732F7C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1828709" eaLnBrk="1" fontAlgn="auto" latinLnBrk="0" hangingPunct="1">
                  <a:lnSpc>
                    <a:spcPct val="90000"/>
                  </a:lnSpc>
                  <a:spcBef>
                    <a:spcPts val="1200"/>
                  </a:spcBef>
                  <a:spcAft>
                    <a:spcPts val="1200"/>
                  </a:spcAft>
                  <a:buClrTx/>
                  <a:buSzTx/>
                  <a:buFontTx/>
                  <a:buNone/>
                  <a:tabLst/>
                  <a:defRPr/>
                </a:pPr>
                <a:r>
                  <a:rPr kumimoji="0" lang="nl-NL" sz="22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9" name="Groep 108">
                <a:extLst>
                  <a:ext uri="{FF2B5EF4-FFF2-40B4-BE49-F238E27FC236}">
                    <a16:creationId xmlns:a16="http://schemas.microsoft.com/office/drawing/2014/main" id="{4095023F-9826-4917-9432-336299AC1D11}"/>
                  </a:ext>
                </a:extLst>
              </p:cNvPr>
              <p:cNvGrpSpPr/>
              <p:nvPr userDrawn="1"/>
            </p:nvGrpSpPr>
            <p:grpSpPr>
              <a:xfrm>
                <a:off x="-2916763" y="769168"/>
                <a:ext cx="268738" cy="248381"/>
                <a:chOff x="-2916763" y="769168"/>
                <a:chExt cx="268738" cy="248381"/>
              </a:xfrm>
            </p:grpSpPr>
            <p:sp>
              <p:nvSpPr>
                <p:cNvPr id="119" name="Rechthoek 118">
                  <a:extLst>
                    <a:ext uri="{FF2B5EF4-FFF2-40B4-BE49-F238E27FC236}">
                      <a16:creationId xmlns:a16="http://schemas.microsoft.com/office/drawing/2014/main" id="{BE65F4AF-1EFB-4F89-9BA3-EB7AD34A65FE}"/>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2100" b="0" noProof="0">
                    <a:solidFill>
                      <a:srgbClr val="211F26"/>
                    </a:solidFill>
                    <a:latin typeface="Calibri" panose="020F0502020204030204" pitchFamily="34" charset="0"/>
                    <a:cs typeface="Calibri" panose="020F0502020204030204" pitchFamily="34" charset="0"/>
                  </a:endParaRPr>
                </a:p>
              </p:txBody>
            </p:sp>
            <p:grpSp>
              <p:nvGrpSpPr>
                <p:cNvPr id="120" name="Groep 119">
                  <a:extLst>
                    <a:ext uri="{FF2B5EF4-FFF2-40B4-BE49-F238E27FC236}">
                      <a16:creationId xmlns:a16="http://schemas.microsoft.com/office/drawing/2014/main" id="{9249B9E8-EED0-4B16-B360-4B85D94AE9A6}"/>
                    </a:ext>
                  </a:extLst>
                </p:cNvPr>
                <p:cNvGrpSpPr/>
                <p:nvPr userDrawn="1"/>
              </p:nvGrpSpPr>
              <p:grpSpPr>
                <a:xfrm>
                  <a:off x="-2866744" y="827071"/>
                  <a:ext cx="168701" cy="132575"/>
                  <a:chOff x="-2866744" y="827071"/>
                  <a:chExt cx="168701" cy="132575"/>
                </a:xfrm>
              </p:grpSpPr>
              <p:cxnSp>
                <p:nvCxnSpPr>
                  <p:cNvPr id="122" name="Rechte verbindingslijn 121">
                    <a:extLst>
                      <a:ext uri="{FF2B5EF4-FFF2-40B4-BE49-F238E27FC236}">
                        <a16:creationId xmlns:a16="http://schemas.microsoft.com/office/drawing/2014/main" id="{0796ACFE-6F40-4A6E-85B0-B850D7A2D5D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C5918FA7-54C6-438F-95F5-5226C051FD2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CEF1269F-701F-42CE-8FC2-861116534BA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44937E90-A243-44D0-AC8C-A7A34A64B11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3C8EF8B0-5505-4128-B46F-41364D7ED8F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1" name="Pijl: rechts 120">
                  <a:extLst>
                    <a:ext uri="{FF2B5EF4-FFF2-40B4-BE49-F238E27FC236}">
                      <a16:creationId xmlns:a16="http://schemas.microsoft.com/office/drawing/2014/main" id="{F07EC7A4-2C0D-4FEE-B92D-7D24BAF09BE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2000" b="1" noProof="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4754F5FB-7D23-44F3-8B10-BBAB68AE571D}"/>
                  </a:ext>
                </a:extLst>
              </p:cNvPr>
              <p:cNvGrpSpPr/>
              <p:nvPr userDrawn="1"/>
            </p:nvGrpSpPr>
            <p:grpSpPr>
              <a:xfrm>
                <a:off x="-2916763" y="460171"/>
                <a:ext cx="268738" cy="248381"/>
                <a:chOff x="-2916763" y="460171"/>
                <a:chExt cx="268738" cy="248381"/>
              </a:xfrm>
            </p:grpSpPr>
            <p:sp>
              <p:nvSpPr>
                <p:cNvPr id="111" name="Rechthoek 110">
                  <a:extLst>
                    <a:ext uri="{FF2B5EF4-FFF2-40B4-BE49-F238E27FC236}">
                      <a16:creationId xmlns:a16="http://schemas.microsoft.com/office/drawing/2014/main" id="{14F4B690-8A9A-455B-9BC8-76776892D2B0}"/>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2100" b="0" noProof="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0A8B38F8-9C3B-4E92-9EAA-1E410FCFCE5F}"/>
                    </a:ext>
                  </a:extLst>
                </p:cNvPr>
                <p:cNvGrpSpPr/>
                <p:nvPr userDrawn="1"/>
              </p:nvGrpSpPr>
              <p:grpSpPr>
                <a:xfrm>
                  <a:off x="-2866744" y="518074"/>
                  <a:ext cx="168701" cy="132575"/>
                  <a:chOff x="-2866744" y="518074"/>
                  <a:chExt cx="168701" cy="132575"/>
                </a:xfrm>
              </p:grpSpPr>
              <p:cxnSp>
                <p:nvCxnSpPr>
                  <p:cNvPr id="114" name="Rechte verbindingslijn 113">
                    <a:extLst>
                      <a:ext uri="{FF2B5EF4-FFF2-40B4-BE49-F238E27FC236}">
                        <a16:creationId xmlns:a16="http://schemas.microsoft.com/office/drawing/2014/main" id="{16D68CEA-7AFD-44F3-9BBB-8AE0C673EE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D8C483CB-5D07-48FB-9E28-7632A6C96CC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B0DC1B94-B882-431E-AD56-2B70B59B422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9F537ADE-22D4-460A-9B31-1F3E10F71E2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29702545-6138-40F9-8B96-79D8B8E0854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3" name="Pijl: rechts 112">
                  <a:extLst>
                    <a:ext uri="{FF2B5EF4-FFF2-40B4-BE49-F238E27FC236}">
                      <a16:creationId xmlns:a16="http://schemas.microsoft.com/office/drawing/2014/main" id="{1B390F22-ED14-4BBC-BFFF-A48081FDBA9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2000" b="1" noProof="0">
                    <a:solidFill>
                      <a:srgbClr val="211F26"/>
                    </a:solidFill>
                    <a:latin typeface="Calibri" panose="020F0502020204030204" pitchFamily="34" charset="0"/>
                    <a:cs typeface="Calibri" panose="020F0502020204030204" pitchFamily="34" charset="0"/>
                  </a:endParaRPr>
                </a:p>
              </p:txBody>
            </p:sp>
          </p:grpSp>
        </p:grpSp>
      </p:grpSp>
      <p:sp>
        <p:nvSpPr>
          <p:cNvPr id="9" name="Titel 8">
            <a:extLst>
              <a:ext uri="{FF2B5EF4-FFF2-40B4-BE49-F238E27FC236}">
                <a16:creationId xmlns:a16="http://schemas.microsoft.com/office/drawing/2014/main" id="{3B42EF8E-F072-4427-A784-E0FBEBFD5929}"/>
              </a:ext>
            </a:extLst>
          </p:cNvPr>
          <p:cNvSpPr>
            <a:spLocks noGrp="1"/>
          </p:cNvSpPr>
          <p:nvPr>
            <p:ph type="title" hasCustomPrompt="1"/>
          </p:nvPr>
        </p:nvSpPr>
        <p:spPr>
          <a:xfrm>
            <a:off x="1" y="1"/>
            <a:ext cx="2116254" cy="1571842"/>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3600">
                <a:solidFill>
                  <a:schemeClr val="bg1"/>
                </a:solidFill>
              </a:defRPr>
            </a:lvl1pPr>
          </a:lstStyle>
          <a:p>
            <a:r>
              <a:rPr lang="nl-NL"/>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1095311" y="3587750"/>
            <a:ext cx="10540446" cy="8620128"/>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Subtitel (roze)</a:t>
            </a:r>
          </a:p>
          <a:p>
            <a:pPr lvl="4"/>
            <a:r>
              <a:rPr lang="nl-NL"/>
              <a:t>Subtitel (zwart)</a:t>
            </a:r>
          </a:p>
          <a:p>
            <a:pPr lvl="4"/>
            <a:endParaRPr lang="nl-NL"/>
          </a:p>
          <a:p>
            <a:pPr lvl="5"/>
            <a:r>
              <a:rPr lang="nl-NL"/>
              <a:t>Kop</a:t>
            </a:r>
          </a:p>
          <a:p>
            <a:pPr lvl="6"/>
            <a:r>
              <a:rPr lang="nl-NL"/>
              <a:t>Numerieke </a:t>
            </a:r>
            <a:r>
              <a:rPr lang="nl-NL" err="1"/>
              <a:t>bullet</a:t>
            </a:r>
            <a:endParaRPr lang="nl-NL"/>
          </a:p>
          <a:p>
            <a:pPr lvl="7"/>
            <a:r>
              <a:rPr lang="nl-NL"/>
              <a:t>Bullet</a:t>
            </a:r>
          </a:p>
          <a:p>
            <a:pPr lvl="7"/>
            <a:endParaRPr lang="nl-NL"/>
          </a:p>
          <a:p>
            <a:pPr lvl="8"/>
            <a:r>
              <a:rPr lang="nl-NL"/>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‹nr.›</a:t>
            </a:fld>
            <a:endParaRPr lang="nl-NL"/>
          </a:p>
        </p:txBody>
      </p:sp>
      <p:sp>
        <p:nvSpPr>
          <p:cNvPr id="11" name="- INFO">
            <a:extLst>
              <a:ext uri="{FF2B5EF4-FFF2-40B4-BE49-F238E27FC236}">
                <a16:creationId xmlns:a16="http://schemas.microsoft.com/office/drawing/2014/main" id="{1AEB4AC2-3D2B-45A4-9CF9-8D96D0FEFB49}"/>
              </a:ext>
            </a:extLst>
          </p:cNvPr>
          <p:cNvSpPr txBox="1"/>
          <p:nvPr userDrawn="1"/>
        </p:nvSpPr>
        <p:spPr>
          <a:xfrm>
            <a:off x="0" y="-643982"/>
            <a:ext cx="24357015" cy="396912"/>
          </a:xfrm>
          <a:prstGeom prst="rect">
            <a:avLst/>
          </a:prstGeom>
          <a:noFill/>
        </p:spPr>
        <p:txBody>
          <a:bodyPr wrap="square" lIns="0" tIns="0" rIns="0" bIns="0" rtlCol="0" anchor="ctr" anchorCtr="0">
            <a:noAutofit/>
          </a:bodyPr>
          <a:lstStyle/>
          <a:p>
            <a:pPr algn="l"/>
            <a:r>
              <a:rPr lang="nl-NL" sz="2800" b="1" cap="none" spc="0" baseline="0">
                <a:solidFill>
                  <a:sysClr val="windowText" lastClr="000000"/>
                </a:solidFill>
                <a:latin typeface="+mn-lt"/>
                <a:cs typeface="Calibri" panose="020F0502020204030204" pitchFamily="34" charset="0"/>
              </a:rPr>
              <a:t>Titelblok + Tekst + Beeld M</a:t>
            </a:r>
          </a:p>
        </p:txBody>
      </p:sp>
      <p:sp>
        <p:nvSpPr>
          <p:cNvPr id="77" name="afbeelding">
            <a:extLst>
              <a:ext uri="{FF2B5EF4-FFF2-40B4-BE49-F238E27FC236}">
                <a16:creationId xmlns:a16="http://schemas.microsoft.com/office/drawing/2014/main" id="{6A20BEA2-A274-4CE9-BF37-7B07BF75528B}"/>
              </a:ext>
            </a:extLst>
          </p:cNvPr>
          <p:cNvSpPr>
            <a:spLocks noGrp="1"/>
          </p:cNvSpPr>
          <p:nvPr>
            <p:ph type="pic" sz="quarter" idx="14" hasCustomPrompt="1"/>
          </p:nvPr>
        </p:nvSpPr>
        <p:spPr>
          <a:xfrm>
            <a:off x="12746655" y="0"/>
            <a:ext cx="11635757" cy="12207876"/>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2800">
                <a:solidFill>
                  <a:schemeClr val="bg1">
                    <a:lumMod val="95000"/>
                  </a:schemeClr>
                </a:solidFill>
              </a:defRPr>
            </a:lvl1pPr>
          </a:lstStyle>
          <a:p>
            <a:r>
              <a:rPr lang="nl-NL"/>
              <a:t>Klik op onderstaand icon</a:t>
            </a:r>
            <a:br>
              <a:rPr lang="nl-NL"/>
            </a:br>
            <a:r>
              <a:rPr lang="nl-NL"/>
              <a:t>om een afbeelding in te voegen</a:t>
            </a:r>
          </a:p>
        </p:txBody>
      </p:sp>
      <p:grpSp>
        <p:nvGrpSpPr>
          <p:cNvPr id="143" name="INSTRUCTIE">
            <a:extLst>
              <a:ext uri="{FF2B5EF4-FFF2-40B4-BE49-F238E27FC236}">
                <a16:creationId xmlns:a16="http://schemas.microsoft.com/office/drawing/2014/main" id="{E7E31F78-2040-484A-8851-738089D50B13}"/>
              </a:ext>
            </a:extLst>
          </p:cNvPr>
          <p:cNvGrpSpPr/>
          <p:nvPr userDrawn="1"/>
        </p:nvGrpSpPr>
        <p:grpSpPr>
          <a:xfrm>
            <a:off x="24753579" y="0"/>
            <a:ext cx="7386291" cy="10541292"/>
            <a:chOff x="-3786437" y="0"/>
            <a:chExt cx="3693386" cy="5270646"/>
          </a:xfrm>
        </p:grpSpPr>
        <p:sp>
          <p:nvSpPr>
            <p:cNvPr id="144" name="Rechthoek 143">
              <a:extLst>
                <a:ext uri="{FF2B5EF4-FFF2-40B4-BE49-F238E27FC236}">
                  <a16:creationId xmlns:a16="http://schemas.microsoft.com/office/drawing/2014/main" id="{66CE2F5C-0D19-4549-A584-1814FD57DBE6}"/>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1200"/>
                </a:spcBef>
                <a:spcAft>
                  <a:spcPts val="1200"/>
                </a:spcAft>
              </a:pPr>
              <a:r>
                <a:rPr lang="nl-NL" sz="2400" b="1" cap="all" baseline="0" noProof="0">
                  <a:solidFill>
                    <a:srgbClr val="211F26"/>
                  </a:solidFill>
                  <a:latin typeface="Calibri" panose="020F0502020204030204" pitchFamily="34" charset="0"/>
                  <a:cs typeface="Calibri" panose="020F0502020204030204" pitchFamily="34" charset="0"/>
                </a:rPr>
                <a:t>Meer weten?</a:t>
              </a:r>
              <a:br>
                <a:rPr lang="nl-NL" sz="2400" cap="all" baseline="0" noProof="0">
                  <a:solidFill>
                    <a:srgbClr val="211F26"/>
                  </a:solidFill>
                  <a:latin typeface="Calibri" panose="020F0502020204030204" pitchFamily="34" charset="0"/>
                  <a:cs typeface="Calibri" panose="020F0502020204030204" pitchFamily="34" charset="0"/>
                </a:rPr>
              </a:br>
              <a:r>
                <a:rPr lang="nl-NL" sz="2400" cap="none" baseline="0" noProof="0">
                  <a:solidFill>
                    <a:srgbClr val="211F26"/>
                  </a:solidFill>
                  <a:latin typeface="Calibri" panose="020F0502020204030204" pitchFamily="34" charset="0"/>
                  <a:cs typeface="Calibri" panose="020F0502020204030204" pitchFamily="34" charset="0"/>
                </a:rPr>
                <a:t>Ga naar de instructie dia </a:t>
              </a:r>
              <a:r>
                <a:rPr lang="nl-NL" sz="2400" b="1" cap="none" baseline="0" noProof="0">
                  <a:solidFill>
                    <a:srgbClr val="211F26"/>
                  </a:solidFill>
                  <a:latin typeface="Calibri" panose="020F0502020204030204" pitchFamily="34" charset="0"/>
                  <a:cs typeface="Calibri" panose="020F0502020204030204" pitchFamily="34" charset="0"/>
                </a:rPr>
                <a:t>‘VIDEO INSTRUCTIES’</a:t>
              </a:r>
              <a:r>
                <a:rPr lang="nl-NL" sz="2400" cap="none" baseline="0" noProof="0">
                  <a:solidFill>
                    <a:srgbClr val="211F26"/>
                  </a:solidFill>
                  <a:latin typeface="Calibri" panose="020F0502020204030204" pitchFamily="34" charset="0"/>
                  <a:cs typeface="Calibri" panose="020F0502020204030204" pitchFamily="34" charset="0"/>
                </a:rPr>
                <a:t>.</a:t>
              </a:r>
              <a:br>
                <a:rPr lang="nl-NL" sz="2400" cap="none" baseline="0" noProof="0">
                  <a:solidFill>
                    <a:srgbClr val="211F26"/>
                  </a:solidFill>
                  <a:latin typeface="Calibri" panose="020F0502020204030204" pitchFamily="34" charset="0"/>
                  <a:cs typeface="Calibri" panose="020F0502020204030204" pitchFamily="34" charset="0"/>
                </a:rPr>
              </a:br>
              <a:r>
                <a:rPr lang="nl-NL" sz="24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2400" i="1" cap="none" baseline="0" noProof="0">
                  <a:solidFill>
                    <a:srgbClr val="211F26"/>
                  </a:solidFill>
                  <a:latin typeface="Calibri" panose="020F0502020204030204" pitchFamily="34" charset="0"/>
                  <a:cs typeface="Calibri" panose="020F0502020204030204" pitchFamily="34" charset="0"/>
                </a:rPr>
                <a:t>‘Start’</a:t>
              </a:r>
              <a:r>
                <a:rPr lang="nl-NL" sz="2400" cap="none" baseline="0" noProof="0">
                  <a:solidFill>
                    <a:srgbClr val="211F26"/>
                  </a:solidFill>
                  <a:latin typeface="Calibri" panose="020F0502020204030204" pitchFamily="34" charset="0"/>
                  <a:cs typeface="Calibri" panose="020F0502020204030204" pitchFamily="34" charset="0"/>
                </a:rPr>
                <a:t> &gt; </a:t>
              </a:r>
              <a:r>
                <a:rPr lang="nl-NL" sz="2400" i="1" cap="none" baseline="0" noProof="0">
                  <a:solidFill>
                    <a:srgbClr val="211F26"/>
                  </a:solidFill>
                  <a:latin typeface="Calibri" panose="020F0502020204030204" pitchFamily="34" charset="0"/>
                  <a:cs typeface="Calibri" panose="020F0502020204030204" pitchFamily="34" charset="0"/>
                </a:rPr>
                <a:t>‘Nieuwe dia’</a:t>
              </a:r>
            </a:p>
          </p:txBody>
        </p:sp>
        <p:sp>
          <p:nvSpPr>
            <p:cNvPr id="145" name="Rechthoek 144">
              <a:extLst>
                <a:ext uri="{FF2B5EF4-FFF2-40B4-BE49-F238E27FC236}">
                  <a16:creationId xmlns:a16="http://schemas.microsoft.com/office/drawing/2014/main" id="{7B8AFB60-78C0-437F-B9E4-F83FB9291C43}"/>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1200"/>
                </a:spcBef>
                <a:spcAft>
                  <a:spcPts val="1200"/>
                </a:spcAft>
              </a:pPr>
              <a:r>
                <a:rPr lang="nl-NL" sz="28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146" name="Ovaal 145">
              <a:extLst>
                <a:ext uri="{FF2B5EF4-FFF2-40B4-BE49-F238E27FC236}">
                  <a16:creationId xmlns:a16="http://schemas.microsoft.com/office/drawing/2014/main" id="{B8BC29C6-F4B3-43E6-9C2A-AD73D18CE05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7" name="Rechthoek 146">
              <a:extLst>
                <a:ext uri="{FF2B5EF4-FFF2-40B4-BE49-F238E27FC236}">
                  <a16:creationId xmlns:a16="http://schemas.microsoft.com/office/drawing/2014/main" id="{17415DBA-F718-43AD-95CE-93EB2F00167C}"/>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1828709" eaLnBrk="1" fontAlgn="auto" latinLnBrk="0" hangingPunct="1">
                <a:lnSpc>
                  <a:spcPct val="90000"/>
                </a:lnSpc>
                <a:spcBef>
                  <a:spcPts val="1200"/>
                </a:spcBef>
                <a:spcAft>
                  <a:spcPts val="1200"/>
                </a:spcAft>
                <a:buClrTx/>
                <a:buSzTx/>
                <a:buFontTx/>
                <a:buNone/>
                <a:tabLst/>
                <a:defRPr/>
              </a:pP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24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8" name="Groep 147">
              <a:extLst>
                <a:ext uri="{FF2B5EF4-FFF2-40B4-BE49-F238E27FC236}">
                  <a16:creationId xmlns:a16="http://schemas.microsoft.com/office/drawing/2014/main" id="{B867F0FF-C2D8-4C12-A1C8-C43B8918302C}"/>
                </a:ext>
              </a:extLst>
            </p:cNvPr>
            <p:cNvGrpSpPr/>
            <p:nvPr userDrawn="1"/>
          </p:nvGrpSpPr>
          <p:grpSpPr>
            <a:xfrm>
              <a:off x="-3316179" y="1231351"/>
              <a:ext cx="294789" cy="318834"/>
              <a:chOff x="14466489" y="1001522"/>
              <a:chExt cx="290627" cy="314333"/>
            </a:xfrm>
          </p:grpSpPr>
          <p:sp>
            <p:nvSpPr>
              <p:cNvPr id="177" name="Rechthoek 176">
                <a:extLst>
                  <a:ext uri="{FF2B5EF4-FFF2-40B4-BE49-F238E27FC236}">
                    <a16:creationId xmlns:a16="http://schemas.microsoft.com/office/drawing/2014/main" id="{34883335-485F-4708-9E51-A42448DDE958}"/>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1200"/>
                  </a:spcBef>
                  <a:spcAft>
                    <a:spcPts val="1200"/>
                  </a:spcAft>
                </a:pPr>
                <a:endParaRPr lang="nl-NL" sz="1600" b="0" noProof="0">
                  <a:solidFill>
                    <a:srgbClr val="211F26"/>
                  </a:solidFill>
                  <a:latin typeface="Calibri" panose="020F0502020204030204" pitchFamily="34" charset="0"/>
                  <a:cs typeface="Calibri" panose="020F0502020204030204" pitchFamily="34" charset="0"/>
                </a:endParaRPr>
              </a:p>
            </p:txBody>
          </p:sp>
          <p:sp>
            <p:nvSpPr>
              <p:cNvPr id="178" name="Ovaal 177">
                <a:extLst>
                  <a:ext uri="{FF2B5EF4-FFF2-40B4-BE49-F238E27FC236}">
                    <a16:creationId xmlns:a16="http://schemas.microsoft.com/office/drawing/2014/main" id="{200CD4BB-2482-4F7D-BA83-C5F62211642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600" b="1" noProof="0">
                  <a:solidFill>
                    <a:srgbClr val="211F26"/>
                  </a:solidFill>
                  <a:latin typeface="Calibri" panose="020F0502020204030204" pitchFamily="34" charset="0"/>
                  <a:cs typeface="Calibri" panose="020F0502020204030204" pitchFamily="34" charset="0"/>
                </a:endParaRPr>
              </a:p>
            </p:txBody>
          </p:sp>
          <p:sp>
            <p:nvSpPr>
              <p:cNvPr id="179" name="Vrije vorm: vorm 178">
                <a:extLst>
                  <a:ext uri="{FF2B5EF4-FFF2-40B4-BE49-F238E27FC236}">
                    <a16:creationId xmlns:a16="http://schemas.microsoft.com/office/drawing/2014/main" id="{DD4EE236-7D33-4FDC-BE88-9BD341E2C48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600" b="1" noProof="0">
                  <a:solidFill>
                    <a:srgbClr val="211F26"/>
                  </a:solidFill>
                  <a:latin typeface="Calibri" panose="020F0502020204030204" pitchFamily="34" charset="0"/>
                  <a:cs typeface="Calibri" panose="020F0502020204030204" pitchFamily="34" charset="0"/>
                </a:endParaRPr>
              </a:p>
            </p:txBody>
          </p:sp>
          <p:sp>
            <p:nvSpPr>
              <p:cNvPr id="180" name="Rechthoek: afgeronde hoeken 179">
                <a:extLst>
                  <a:ext uri="{FF2B5EF4-FFF2-40B4-BE49-F238E27FC236}">
                    <a16:creationId xmlns:a16="http://schemas.microsoft.com/office/drawing/2014/main" id="{5E79B21C-B9A6-4EB6-A07C-1575942C9BD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1200"/>
                  </a:spcBef>
                  <a:spcAft>
                    <a:spcPts val="1200"/>
                  </a:spcAft>
                </a:pPr>
                <a:endParaRPr lang="nl-NL" sz="1600" b="0" noProof="0">
                  <a:solidFill>
                    <a:srgbClr val="211F26"/>
                  </a:solidFill>
                  <a:latin typeface="Calibri" panose="020F0502020204030204" pitchFamily="34" charset="0"/>
                  <a:cs typeface="Calibri" panose="020F0502020204030204" pitchFamily="34" charset="0"/>
                </a:endParaRPr>
              </a:p>
            </p:txBody>
          </p:sp>
          <p:cxnSp>
            <p:nvCxnSpPr>
              <p:cNvPr id="181" name="Rechte verbindingslijn 180">
                <a:extLst>
                  <a:ext uri="{FF2B5EF4-FFF2-40B4-BE49-F238E27FC236}">
                    <a16:creationId xmlns:a16="http://schemas.microsoft.com/office/drawing/2014/main" id="{405EEEE1-6F5A-4BB0-962A-102131D99E4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2" name="Rechte verbindingslijn 181">
                <a:extLst>
                  <a:ext uri="{FF2B5EF4-FFF2-40B4-BE49-F238E27FC236}">
                    <a16:creationId xmlns:a16="http://schemas.microsoft.com/office/drawing/2014/main" id="{BB4D2E87-1CCE-490E-B787-3FE09F0DB972}"/>
                  </a:ext>
                </a:extLst>
              </p:cNvPr>
              <p:cNvCxnSpPr>
                <a:cxnSpLocks/>
                <a:stCxn id="18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9" name="Ovaal 148">
              <a:extLst>
                <a:ext uri="{FF2B5EF4-FFF2-40B4-BE49-F238E27FC236}">
                  <a16:creationId xmlns:a16="http://schemas.microsoft.com/office/drawing/2014/main" id="{EAAE8839-57A5-4B00-8A25-73B8CA00D99E}"/>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0" name="Rechthoek 149">
              <a:extLst>
                <a:ext uri="{FF2B5EF4-FFF2-40B4-BE49-F238E27FC236}">
                  <a16:creationId xmlns:a16="http://schemas.microsoft.com/office/drawing/2014/main" id="{89574BCA-CEE5-4075-A354-505B393DF98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1828709" eaLnBrk="1" fontAlgn="auto" latinLnBrk="0" hangingPunct="1">
                <a:lnSpc>
                  <a:spcPct val="90000"/>
                </a:lnSpc>
                <a:spcBef>
                  <a:spcPts val="1200"/>
                </a:spcBef>
                <a:spcAft>
                  <a:spcPts val="1200"/>
                </a:spcAft>
                <a:buClrTx/>
                <a:buSzTx/>
                <a:buFontTx/>
                <a:buNone/>
                <a:tabLst/>
                <a:defRPr/>
              </a:pP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1" name="Groep 150">
              <a:extLst>
                <a:ext uri="{FF2B5EF4-FFF2-40B4-BE49-F238E27FC236}">
                  <a16:creationId xmlns:a16="http://schemas.microsoft.com/office/drawing/2014/main" id="{FDE056DB-0981-4B14-925A-FCABDE34AB50}"/>
                </a:ext>
              </a:extLst>
            </p:cNvPr>
            <p:cNvGrpSpPr/>
            <p:nvPr userDrawn="1"/>
          </p:nvGrpSpPr>
          <p:grpSpPr>
            <a:xfrm>
              <a:off x="-3311319" y="2164285"/>
              <a:ext cx="825500" cy="209550"/>
              <a:chOff x="13504624" y="2482850"/>
              <a:chExt cx="825500" cy="209550"/>
            </a:xfrm>
          </p:grpSpPr>
          <p:sp>
            <p:nvSpPr>
              <p:cNvPr id="174" name="Rechthoek 173">
                <a:extLst>
                  <a:ext uri="{FF2B5EF4-FFF2-40B4-BE49-F238E27FC236}">
                    <a16:creationId xmlns:a16="http://schemas.microsoft.com/office/drawing/2014/main" id="{A18BB440-59DD-44EE-AC44-A327A56955D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1200"/>
                  </a:spcBef>
                  <a:spcAft>
                    <a:spcPts val="1200"/>
                  </a:spcAft>
                </a:pPr>
                <a:r>
                  <a:rPr lang="nl-NL" sz="1800" b="0" noProof="0">
                    <a:solidFill>
                      <a:srgbClr val="211F26"/>
                    </a:solidFill>
                    <a:latin typeface="Calibri" panose="020F0502020204030204" pitchFamily="34" charset="0"/>
                    <a:cs typeface="Calibri" panose="020F0502020204030204" pitchFamily="34" charset="0"/>
                  </a:rPr>
                  <a:t>Invoegen</a:t>
                </a:r>
              </a:p>
            </p:txBody>
          </p:sp>
          <p:cxnSp>
            <p:nvCxnSpPr>
              <p:cNvPr id="175" name="Rechte verbindingslijn 174">
                <a:extLst>
                  <a:ext uri="{FF2B5EF4-FFF2-40B4-BE49-F238E27FC236}">
                    <a16:creationId xmlns:a16="http://schemas.microsoft.com/office/drawing/2014/main" id="{8AC4840D-1E93-4D99-B513-409644E483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6" name="Gelijkbenige driehoek 175">
                <a:extLst>
                  <a:ext uri="{FF2B5EF4-FFF2-40B4-BE49-F238E27FC236}">
                    <a16:creationId xmlns:a16="http://schemas.microsoft.com/office/drawing/2014/main" id="{25EF32C9-5588-4130-ADE0-283EEC752B9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800" b="1" noProof="0">
                  <a:solidFill>
                    <a:srgbClr val="211F26"/>
                  </a:solidFill>
                  <a:latin typeface="Calibri" panose="020F0502020204030204" pitchFamily="34" charset="0"/>
                  <a:cs typeface="Calibri" panose="020F0502020204030204" pitchFamily="34" charset="0"/>
                </a:endParaRPr>
              </a:p>
            </p:txBody>
          </p:sp>
        </p:grpSp>
        <p:sp>
          <p:nvSpPr>
            <p:cNvPr id="152" name="Ovaal 151">
              <a:extLst>
                <a:ext uri="{FF2B5EF4-FFF2-40B4-BE49-F238E27FC236}">
                  <a16:creationId xmlns:a16="http://schemas.microsoft.com/office/drawing/2014/main" id="{BBF8066C-13DB-49B5-85A0-3C28EC4BA421}"/>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3" name="Rechthoek 152">
              <a:extLst>
                <a:ext uri="{FF2B5EF4-FFF2-40B4-BE49-F238E27FC236}">
                  <a16:creationId xmlns:a16="http://schemas.microsoft.com/office/drawing/2014/main" id="{F02D2F62-4EF7-4A35-9852-5B191F023668}"/>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1828709" eaLnBrk="1" fontAlgn="auto" latinLnBrk="0" hangingPunct="1">
                <a:lnSpc>
                  <a:spcPct val="90000"/>
                </a:lnSpc>
                <a:spcBef>
                  <a:spcPts val="1200"/>
                </a:spcBef>
                <a:spcAft>
                  <a:spcPts val="1200"/>
                </a:spcAft>
                <a:buClrTx/>
                <a:buSzTx/>
                <a:buFontTx/>
                <a:buNone/>
                <a:tabLst/>
                <a:defRPr/>
              </a:pP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24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4" name="Groep 153">
              <a:extLst>
                <a:ext uri="{FF2B5EF4-FFF2-40B4-BE49-F238E27FC236}">
                  <a16:creationId xmlns:a16="http://schemas.microsoft.com/office/drawing/2014/main" id="{5044C9BA-32C3-4CCD-9BFB-7BFB7A78517C}"/>
                </a:ext>
              </a:extLst>
            </p:cNvPr>
            <p:cNvGrpSpPr/>
            <p:nvPr userDrawn="1"/>
          </p:nvGrpSpPr>
          <p:grpSpPr>
            <a:xfrm>
              <a:off x="-3408294" y="3643742"/>
              <a:ext cx="622283" cy="612920"/>
              <a:chOff x="12617641" y="3403239"/>
              <a:chExt cx="752963" cy="741634"/>
            </a:xfrm>
          </p:grpSpPr>
          <p:grpSp>
            <p:nvGrpSpPr>
              <p:cNvPr id="158" name="Groep 157">
                <a:extLst>
                  <a:ext uri="{FF2B5EF4-FFF2-40B4-BE49-F238E27FC236}">
                    <a16:creationId xmlns:a16="http://schemas.microsoft.com/office/drawing/2014/main" id="{CDD7D965-3277-4FC9-A474-C1532DA3B615}"/>
                  </a:ext>
                </a:extLst>
              </p:cNvPr>
              <p:cNvGrpSpPr/>
              <p:nvPr userDrawn="1"/>
            </p:nvGrpSpPr>
            <p:grpSpPr>
              <a:xfrm>
                <a:off x="12771530" y="3403239"/>
                <a:ext cx="467176" cy="448491"/>
                <a:chOff x="12782157" y="3403239"/>
                <a:chExt cx="467176" cy="448491"/>
              </a:xfrm>
            </p:grpSpPr>
            <p:grpSp>
              <p:nvGrpSpPr>
                <p:cNvPr id="161" name="Groep 160">
                  <a:extLst>
                    <a:ext uri="{FF2B5EF4-FFF2-40B4-BE49-F238E27FC236}">
                      <a16:creationId xmlns:a16="http://schemas.microsoft.com/office/drawing/2014/main" id="{7717C2A5-4B72-460F-A667-F7FC24D76F90}"/>
                    </a:ext>
                  </a:extLst>
                </p:cNvPr>
                <p:cNvGrpSpPr/>
                <p:nvPr userDrawn="1"/>
              </p:nvGrpSpPr>
              <p:grpSpPr>
                <a:xfrm>
                  <a:off x="12782157" y="3403239"/>
                  <a:ext cx="412976" cy="396132"/>
                  <a:chOff x="13554906" y="3320109"/>
                  <a:chExt cx="443917" cy="425811"/>
                </a:xfrm>
              </p:grpSpPr>
              <p:grpSp>
                <p:nvGrpSpPr>
                  <p:cNvPr id="168" name="Groep 167">
                    <a:extLst>
                      <a:ext uri="{FF2B5EF4-FFF2-40B4-BE49-F238E27FC236}">
                        <a16:creationId xmlns:a16="http://schemas.microsoft.com/office/drawing/2014/main" id="{47FB106E-5146-45D7-9433-816E16047ABB}"/>
                      </a:ext>
                    </a:extLst>
                  </p:cNvPr>
                  <p:cNvGrpSpPr/>
                  <p:nvPr userDrawn="1"/>
                </p:nvGrpSpPr>
                <p:grpSpPr>
                  <a:xfrm>
                    <a:off x="13554906" y="3320109"/>
                    <a:ext cx="443917" cy="425811"/>
                    <a:chOff x="12909684" y="1276143"/>
                    <a:chExt cx="443917" cy="425811"/>
                  </a:xfrm>
                </p:grpSpPr>
                <p:sp>
                  <p:nvSpPr>
                    <p:cNvPr id="171" name="Rechthoek 170">
                      <a:extLst>
                        <a:ext uri="{FF2B5EF4-FFF2-40B4-BE49-F238E27FC236}">
                          <a16:creationId xmlns:a16="http://schemas.microsoft.com/office/drawing/2014/main" id="{CB3D1FEC-BEB5-416B-9778-83D74BDC858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1200"/>
                        </a:spcBef>
                        <a:spcAft>
                          <a:spcPts val="1200"/>
                        </a:spcAft>
                      </a:pPr>
                      <a:endParaRPr lang="nl-NL" sz="1600" b="0" noProof="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6C6A0B91-4976-44B2-95F6-03917C9E179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1200"/>
                        </a:spcBef>
                        <a:spcAft>
                          <a:spcPts val="1200"/>
                        </a:spcAft>
                      </a:pPr>
                      <a:endParaRPr lang="nl-NL" sz="1600" b="0" noProof="0">
                        <a:solidFill>
                          <a:srgbClr val="211F26"/>
                        </a:solidFill>
                        <a:latin typeface="Calibri" panose="020F0502020204030204" pitchFamily="34" charset="0"/>
                        <a:cs typeface="Calibri" panose="020F0502020204030204" pitchFamily="34" charset="0"/>
                      </a:endParaRPr>
                    </a:p>
                  </p:txBody>
                </p:sp>
                <p:sp>
                  <p:nvSpPr>
                    <p:cNvPr id="173" name="Ovaal 172">
                      <a:extLst>
                        <a:ext uri="{FF2B5EF4-FFF2-40B4-BE49-F238E27FC236}">
                          <a16:creationId xmlns:a16="http://schemas.microsoft.com/office/drawing/2014/main" id="{89C26400-4F46-42B0-AF60-E01D56B9A3A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2000" b="1" noProof="0">
                        <a:solidFill>
                          <a:srgbClr val="211F26"/>
                        </a:solidFill>
                        <a:latin typeface="Calibri" panose="020F0502020204030204" pitchFamily="34" charset="0"/>
                        <a:cs typeface="Calibri" panose="020F0502020204030204" pitchFamily="34" charset="0"/>
                      </a:endParaRPr>
                    </a:p>
                  </p:txBody>
                </p:sp>
              </p:grpSp>
              <p:pic>
                <p:nvPicPr>
                  <p:cNvPr id="169" name="Afbeelding 168">
                    <a:extLst>
                      <a:ext uri="{FF2B5EF4-FFF2-40B4-BE49-F238E27FC236}">
                        <a16:creationId xmlns:a16="http://schemas.microsoft.com/office/drawing/2014/main" id="{E831C3E0-6078-45AB-993E-755613ACCE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0" name="Afbeelding 169">
                    <a:extLst>
                      <a:ext uri="{FF2B5EF4-FFF2-40B4-BE49-F238E27FC236}">
                        <a16:creationId xmlns:a16="http://schemas.microsoft.com/office/drawing/2014/main" id="{B9068C94-7D3A-47E7-9F9D-42084D0CC6E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62" name="Groep 161">
                  <a:extLst>
                    <a:ext uri="{FF2B5EF4-FFF2-40B4-BE49-F238E27FC236}">
                      <a16:creationId xmlns:a16="http://schemas.microsoft.com/office/drawing/2014/main" id="{33DAC544-83F5-4D19-9856-A498B06A3646}"/>
                    </a:ext>
                  </a:extLst>
                </p:cNvPr>
                <p:cNvGrpSpPr/>
                <p:nvPr userDrawn="1"/>
              </p:nvGrpSpPr>
              <p:grpSpPr>
                <a:xfrm>
                  <a:off x="13103513" y="3705268"/>
                  <a:ext cx="145820" cy="146462"/>
                  <a:chOff x="13096169" y="3602278"/>
                  <a:chExt cx="145820" cy="146462"/>
                </a:xfrm>
              </p:grpSpPr>
              <p:sp>
                <p:nvSpPr>
                  <p:cNvPr id="166" name="Rechthoek 165">
                    <a:extLst>
                      <a:ext uri="{FF2B5EF4-FFF2-40B4-BE49-F238E27FC236}">
                        <a16:creationId xmlns:a16="http://schemas.microsoft.com/office/drawing/2014/main" id="{32A05FD3-FE27-4724-B558-EDA4D2EC640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2000" b="1" noProof="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2C25BA64-A2FE-40CE-8658-5E937FA2F5E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2000" b="1" noProof="0">
                      <a:solidFill>
                        <a:srgbClr val="211F26"/>
                      </a:solidFill>
                      <a:latin typeface="Calibri" panose="020F0502020204030204" pitchFamily="34" charset="0"/>
                      <a:cs typeface="Calibri" panose="020F0502020204030204" pitchFamily="34" charset="0"/>
                    </a:endParaRPr>
                  </a:p>
                </p:txBody>
              </p:sp>
            </p:grpSp>
            <p:grpSp>
              <p:nvGrpSpPr>
                <p:cNvPr id="163" name="Groep 162">
                  <a:extLst>
                    <a:ext uri="{FF2B5EF4-FFF2-40B4-BE49-F238E27FC236}">
                      <a16:creationId xmlns:a16="http://schemas.microsoft.com/office/drawing/2014/main" id="{2D3B53E3-8628-420B-82E1-94F4BA3BE3A3}"/>
                    </a:ext>
                  </a:extLst>
                </p:cNvPr>
                <p:cNvGrpSpPr/>
                <p:nvPr userDrawn="1"/>
              </p:nvGrpSpPr>
              <p:grpSpPr>
                <a:xfrm rot="10800000">
                  <a:off x="13061402" y="3665637"/>
                  <a:ext cx="145820" cy="146462"/>
                  <a:chOff x="13096169" y="3602278"/>
                  <a:chExt cx="145820" cy="146462"/>
                </a:xfrm>
              </p:grpSpPr>
              <p:sp>
                <p:nvSpPr>
                  <p:cNvPr id="164" name="Rechthoek 163">
                    <a:extLst>
                      <a:ext uri="{FF2B5EF4-FFF2-40B4-BE49-F238E27FC236}">
                        <a16:creationId xmlns:a16="http://schemas.microsoft.com/office/drawing/2014/main" id="{8B643393-C964-4BE5-9ACB-16EA83E2C0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2000" b="1" noProof="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C967CB07-0E97-44CB-A041-0BBC568EC47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2000" b="1" noProof="0">
                      <a:solidFill>
                        <a:srgbClr val="211F26"/>
                      </a:solidFill>
                      <a:latin typeface="Calibri" panose="020F0502020204030204" pitchFamily="34" charset="0"/>
                      <a:cs typeface="Calibri" panose="020F0502020204030204" pitchFamily="34" charset="0"/>
                    </a:endParaRPr>
                  </a:p>
                </p:txBody>
              </p:sp>
            </p:grpSp>
          </p:grpSp>
          <p:sp>
            <p:nvSpPr>
              <p:cNvPr id="159" name="Rechthoek 158">
                <a:extLst>
                  <a:ext uri="{FF2B5EF4-FFF2-40B4-BE49-F238E27FC236}">
                    <a16:creationId xmlns:a16="http://schemas.microsoft.com/office/drawing/2014/main" id="{6276102F-39B8-404F-BADB-167B1CF5851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1200"/>
                  </a:spcBef>
                  <a:spcAft>
                    <a:spcPts val="1200"/>
                  </a:spcAft>
                </a:pPr>
                <a:r>
                  <a:rPr lang="nl-NL" sz="1800" b="0" noProof="0">
                    <a:solidFill>
                      <a:srgbClr val="211F26"/>
                    </a:solidFill>
                    <a:latin typeface="Calibri" panose="020F0502020204030204" pitchFamily="34" charset="0"/>
                    <a:cs typeface="Calibri" panose="020F0502020204030204" pitchFamily="34" charset="0"/>
                  </a:rPr>
                  <a:t>Bijsnijden</a:t>
                </a:r>
              </a:p>
            </p:txBody>
          </p:sp>
          <p:sp>
            <p:nvSpPr>
              <p:cNvPr id="160" name="Gelijkbenige driehoek 159">
                <a:extLst>
                  <a:ext uri="{FF2B5EF4-FFF2-40B4-BE49-F238E27FC236}">
                    <a16:creationId xmlns:a16="http://schemas.microsoft.com/office/drawing/2014/main" id="{0D5C3962-14B9-460E-8341-EDC6092EEB5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2000" b="1" noProof="0">
                  <a:solidFill>
                    <a:srgbClr val="211F26"/>
                  </a:solidFill>
                  <a:latin typeface="Calibri" panose="020F0502020204030204" pitchFamily="34" charset="0"/>
                  <a:cs typeface="Calibri" panose="020F0502020204030204" pitchFamily="34" charset="0"/>
                </a:endParaRPr>
              </a:p>
            </p:txBody>
          </p:sp>
        </p:grpSp>
        <p:grpSp>
          <p:nvGrpSpPr>
            <p:cNvPr id="155" name="ICOON_info">
              <a:extLst>
                <a:ext uri="{FF2B5EF4-FFF2-40B4-BE49-F238E27FC236}">
                  <a16:creationId xmlns:a16="http://schemas.microsoft.com/office/drawing/2014/main" id="{5508C78D-DAC6-4C6F-956A-A21FD0AA62F7}"/>
                </a:ext>
              </a:extLst>
            </p:cNvPr>
            <p:cNvGrpSpPr/>
            <p:nvPr userDrawn="1"/>
          </p:nvGrpSpPr>
          <p:grpSpPr>
            <a:xfrm>
              <a:off x="-376736" y="4271597"/>
              <a:ext cx="283685" cy="283685"/>
              <a:chOff x="-510741" y="5913713"/>
              <a:chExt cx="267555" cy="267555"/>
            </a:xfrm>
          </p:grpSpPr>
          <p:sp>
            <p:nvSpPr>
              <p:cNvPr id="156" name="Ovaal 155">
                <a:extLst>
                  <a:ext uri="{FF2B5EF4-FFF2-40B4-BE49-F238E27FC236}">
                    <a16:creationId xmlns:a16="http://schemas.microsoft.com/office/drawing/2014/main" id="{C004ED91-FF5E-41FB-9370-66AD88F1689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1200"/>
                  </a:spcBef>
                  <a:spcAft>
                    <a:spcPts val="1200"/>
                  </a:spcAft>
                </a:pPr>
                <a:endParaRPr lang="nl-NL" sz="3200" cap="all" baseline="0" noProof="0">
                  <a:latin typeface="Calibri" panose="020F0502020204030204" pitchFamily="34" charset="0"/>
                  <a:cs typeface="Calibri" panose="020F0502020204030204" pitchFamily="34" charset="0"/>
                </a:endParaRPr>
              </a:p>
            </p:txBody>
          </p:sp>
          <p:sp>
            <p:nvSpPr>
              <p:cNvPr id="157" name="Graphic 163" descr="Informatie">
                <a:extLst>
                  <a:ext uri="{FF2B5EF4-FFF2-40B4-BE49-F238E27FC236}">
                    <a16:creationId xmlns:a16="http://schemas.microsoft.com/office/drawing/2014/main" id="{572A63D6-683D-4F6B-90AF-D633FA48F9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4000" noProof="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5161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9BCF2-0112-361B-8765-E150DF3F0A57}"/>
              </a:ext>
            </a:extLst>
          </p:cNvPr>
          <p:cNvSpPr>
            <a:spLocks noGrp="1"/>
          </p:cNvSpPr>
          <p:nvPr>
            <p:ph type="ctrTitle"/>
          </p:nvPr>
        </p:nvSpPr>
        <p:spPr>
          <a:xfrm>
            <a:off x="3047802" y="2244726"/>
            <a:ext cx="18286810" cy="4775200"/>
          </a:xfrm>
        </p:spPr>
        <p:txBody>
          <a:bodyPr anchor="b"/>
          <a:lstStyle>
            <a:lvl1pPr algn="ctr">
              <a:defRPr sz="11999"/>
            </a:lvl1pPr>
          </a:lstStyle>
          <a:p>
            <a:r>
              <a:rPr lang="nl-NL"/>
              <a:t>Klik om stijl te bewerken</a:t>
            </a:r>
          </a:p>
        </p:txBody>
      </p:sp>
      <p:sp>
        <p:nvSpPr>
          <p:cNvPr id="3" name="Ondertitel 2">
            <a:extLst>
              <a:ext uri="{FF2B5EF4-FFF2-40B4-BE49-F238E27FC236}">
                <a16:creationId xmlns:a16="http://schemas.microsoft.com/office/drawing/2014/main" id="{6347FD69-E989-C7C3-E6E9-C6A413720ED6}"/>
              </a:ext>
            </a:extLst>
          </p:cNvPr>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E9D8D33-341F-D3A4-04FE-1FE984224689}"/>
              </a:ext>
            </a:extLst>
          </p:cNvPr>
          <p:cNvSpPr>
            <a:spLocks noGrp="1"/>
          </p:cNvSpPr>
          <p:nvPr>
            <p:ph type="dt" sz="half" idx="10"/>
          </p:nvPr>
        </p:nvSpPr>
        <p:spPr/>
        <p:txBody>
          <a:bodyPr/>
          <a:lstStyle/>
          <a:p>
            <a:fld id="{68B45F53-218F-DB4F-97A7-8FD385ABE9FE}" type="datetimeFigureOut">
              <a:rPr lang="nl-NL" smtClean="0"/>
              <a:t>11-6-2025</a:t>
            </a:fld>
            <a:endParaRPr lang="nl-NL"/>
          </a:p>
        </p:txBody>
      </p:sp>
      <p:sp>
        <p:nvSpPr>
          <p:cNvPr id="5" name="Tijdelijke aanduiding voor voettekst 4">
            <a:extLst>
              <a:ext uri="{FF2B5EF4-FFF2-40B4-BE49-F238E27FC236}">
                <a16:creationId xmlns:a16="http://schemas.microsoft.com/office/drawing/2014/main" id="{BCE2CD35-88E4-3508-13A1-C886F76EE2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6917FA-C5EE-3EDE-B5C3-FB68FE25338D}"/>
              </a:ext>
            </a:extLst>
          </p:cNvPr>
          <p:cNvSpPr>
            <a:spLocks noGrp="1"/>
          </p:cNvSpPr>
          <p:nvPr>
            <p:ph type="sldNum" sz="quarter" idx="12"/>
          </p:nvPr>
        </p:nvSpPr>
        <p:spPr/>
        <p:txBody>
          <a:bodyPr/>
          <a:lstStyle/>
          <a:p>
            <a:fld id="{8BF35979-CFF1-9941-9C5A-E88DC1A29D27}" type="slidenum">
              <a:rPr lang="nl-NL" smtClean="0"/>
              <a:t>‹nr.›</a:t>
            </a:fld>
            <a:endParaRPr lang="nl-NL"/>
          </a:p>
        </p:txBody>
      </p:sp>
      <p:pic>
        <p:nvPicPr>
          <p:cNvPr id="7" name="Afbeelding 6">
            <a:extLst>
              <a:ext uri="{FF2B5EF4-FFF2-40B4-BE49-F238E27FC236}">
                <a16:creationId xmlns:a16="http://schemas.microsoft.com/office/drawing/2014/main" id="{0279A9D2-FCD0-1B4C-ADBB-5492FAD9627A}"/>
              </a:ext>
            </a:extLst>
          </p:cNvPr>
          <p:cNvPicPr>
            <a:picLocks noChangeAspect="1"/>
          </p:cNvPicPr>
          <p:nvPr userDrawn="1"/>
        </p:nvPicPr>
        <p:blipFill>
          <a:blip r:embed="rId2"/>
          <a:stretch>
            <a:fillRect/>
          </a:stretch>
        </p:blipFill>
        <p:spPr>
          <a:xfrm rot="20573927">
            <a:off x="21598597" y="-359999"/>
            <a:ext cx="3390681" cy="3390902"/>
          </a:xfrm>
          <a:prstGeom prst="rect">
            <a:avLst/>
          </a:prstGeom>
        </p:spPr>
      </p:pic>
    </p:spTree>
    <p:extLst>
      <p:ext uri="{BB962C8B-B14F-4D97-AF65-F5344CB8AC3E}">
        <p14:creationId xmlns:p14="http://schemas.microsoft.com/office/powerpoint/2010/main" val="2606142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2401" y="1422400"/>
            <a:ext cx="21537612" cy="6908800"/>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1422400" y="8737600"/>
            <a:ext cx="21537611" cy="3251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422400" y="12395200"/>
            <a:ext cx="16660813" cy="730250"/>
          </a:xfrm>
          <a:prstGeom prst="rect">
            <a:avLst/>
          </a:prstGeom>
        </p:spPr>
        <p:txBody>
          <a:bodyPr vert="horz" lIns="0" tIns="0" rIns="0" bIns="0" rtlCol="0" anchor="t" anchorCtr="0"/>
          <a:lstStyle>
            <a:lvl1pPr algn="l">
              <a:defRPr sz="2000" b="1" i="0">
                <a:solidFill>
                  <a:srgbClr val="253062"/>
                </a:solidFill>
                <a:latin typeface="TitlingGothicFB" pitchFamily="2" charset="77"/>
              </a:defRPr>
            </a:lvl1pPr>
          </a:lstStyle>
          <a:p>
            <a:endParaRPr lang="nl-NL" dirty="0"/>
          </a:p>
        </p:txBody>
      </p:sp>
      <p:sp>
        <p:nvSpPr>
          <p:cNvPr id="6" name="Slide Number Placeholder 5"/>
          <p:cNvSpPr>
            <a:spLocks noGrp="1"/>
          </p:cNvSpPr>
          <p:nvPr>
            <p:ph type="sldNum" sz="quarter" idx="4"/>
          </p:nvPr>
        </p:nvSpPr>
        <p:spPr>
          <a:xfrm>
            <a:off x="18489613" y="12407900"/>
            <a:ext cx="4470400" cy="730250"/>
          </a:xfrm>
          <a:prstGeom prst="rect">
            <a:avLst/>
          </a:prstGeom>
        </p:spPr>
        <p:txBody>
          <a:bodyPr vert="horz" lIns="0" tIns="0" rIns="0" bIns="0" rtlCol="0" anchor="t" anchorCtr="0"/>
          <a:lstStyle>
            <a:lvl1pPr algn="r">
              <a:defRPr sz="2000" b="1" i="0">
                <a:solidFill>
                  <a:srgbClr val="253062"/>
                </a:solidFill>
                <a:latin typeface="TitlingGothicFB" pitchFamily="2" charset="77"/>
              </a:defRPr>
            </a:lvl1pPr>
          </a:lstStyle>
          <a:p>
            <a:fld id="{198FA533-8CF3-2043-90A2-183D111FF26C}" type="slidenum">
              <a:rPr lang="nl-NL" smtClean="0"/>
              <a:pPr/>
              <a:t>‹nr.›</a:t>
            </a:fld>
            <a:endParaRPr lang="nl-NL"/>
          </a:p>
        </p:txBody>
      </p:sp>
    </p:spTree>
    <p:extLst>
      <p:ext uri="{BB962C8B-B14F-4D97-AF65-F5344CB8AC3E}">
        <p14:creationId xmlns:p14="http://schemas.microsoft.com/office/powerpoint/2010/main" val="2017326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7" r:id="rId4"/>
    <p:sldLayoutId id="2147483668" r:id="rId5"/>
    <p:sldLayoutId id="2147483669" r:id="rId6"/>
    <p:sldLayoutId id="2147483705" r:id="rId7"/>
    <p:sldLayoutId id="2147483706" r:id="rId8"/>
  </p:sldLayoutIdLst>
  <p:hf hdr="0" dt="0"/>
  <p:txStyles>
    <p:titleStyle>
      <a:lvl1pPr algn="l" defTabSz="1828709" rtl="0" eaLnBrk="1" latinLnBrk="0" hangingPunct="1">
        <a:lnSpc>
          <a:spcPct val="90000"/>
        </a:lnSpc>
        <a:spcBef>
          <a:spcPct val="0"/>
        </a:spcBef>
        <a:buNone/>
        <a:defRPr sz="16000" b="1" i="0" kern="1200">
          <a:solidFill>
            <a:srgbClr val="253062"/>
          </a:solidFill>
          <a:latin typeface="TitlingGothicFB" pitchFamily="2" charset="77"/>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b="0" i="0" kern="1200">
          <a:solidFill>
            <a:srgbClr val="253062"/>
          </a:solidFill>
          <a:latin typeface="Work Sans Medium" pitchFamily="2" charset="77"/>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b="0" i="0" kern="1200">
          <a:solidFill>
            <a:srgbClr val="253062"/>
          </a:solidFill>
          <a:latin typeface="Work Sans Medium" pitchFamily="2" charset="77"/>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b="0" i="0" kern="1200">
          <a:solidFill>
            <a:srgbClr val="253062"/>
          </a:solidFill>
          <a:latin typeface="Work Sans Medium" pitchFamily="2" charset="77"/>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b="0" i="0" kern="1200">
          <a:solidFill>
            <a:srgbClr val="253062"/>
          </a:solidFill>
          <a:latin typeface="Work Sans Medium" pitchFamily="2" charset="77"/>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b="0" i="0" kern="1200">
          <a:solidFill>
            <a:srgbClr val="253062"/>
          </a:solidFill>
          <a:latin typeface="Work Sans Medium" pitchFamily="2"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15359" userDrawn="1">
          <p15:clr>
            <a:srgbClr val="F26B43"/>
          </p15:clr>
        </p15:guide>
        <p15:guide id="3" pos="896" userDrawn="1">
          <p15:clr>
            <a:srgbClr val="F26B43"/>
          </p15:clr>
        </p15:guide>
        <p15:guide id="4" pos="2175" userDrawn="1">
          <p15:clr>
            <a:srgbClr val="F26B43"/>
          </p15:clr>
        </p15:guide>
        <p15:guide id="5" pos="2431" userDrawn="1">
          <p15:clr>
            <a:srgbClr val="F26B43"/>
          </p15:clr>
        </p15:guide>
        <p15:guide id="6" pos="3711" userDrawn="1">
          <p15:clr>
            <a:srgbClr val="F26B43"/>
          </p15:clr>
        </p15:guide>
        <p15:guide id="7" pos="3967" userDrawn="1">
          <p15:clr>
            <a:srgbClr val="F26B43"/>
          </p15:clr>
        </p15:guide>
        <p15:guide id="8" pos="5247" userDrawn="1">
          <p15:clr>
            <a:srgbClr val="F26B43"/>
          </p15:clr>
        </p15:guide>
        <p15:guide id="9" pos="5503" userDrawn="1">
          <p15:clr>
            <a:srgbClr val="F26B43"/>
          </p15:clr>
        </p15:guide>
        <p15:guide id="10" pos="6783" userDrawn="1">
          <p15:clr>
            <a:srgbClr val="F26B43"/>
          </p15:clr>
        </p15:guide>
        <p15:guide id="11" pos="7039" userDrawn="1">
          <p15:clr>
            <a:srgbClr val="F26B43"/>
          </p15:clr>
        </p15:guide>
        <p15:guide id="12" pos="8319" userDrawn="1">
          <p15:clr>
            <a:srgbClr val="F26B43"/>
          </p15:clr>
        </p15:guide>
        <p15:guide id="13" pos="8575" userDrawn="1">
          <p15:clr>
            <a:srgbClr val="F26B43"/>
          </p15:clr>
        </p15:guide>
        <p15:guide id="14" pos="9855" userDrawn="1">
          <p15:clr>
            <a:srgbClr val="F26B43"/>
          </p15:clr>
        </p15:guide>
        <p15:guide id="15" pos="10111" userDrawn="1">
          <p15:clr>
            <a:srgbClr val="F26B43"/>
          </p15:clr>
        </p15:guide>
        <p15:guide id="16" pos="11391" userDrawn="1">
          <p15:clr>
            <a:srgbClr val="F26B43"/>
          </p15:clr>
        </p15:guide>
        <p15:guide id="17" pos="11647" userDrawn="1">
          <p15:clr>
            <a:srgbClr val="F26B43"/>
          </p15:clr>
        </p15:guide>
        <p15:guide id="18" pos="12927" userDrawn="1">
          <p15:clr>
            <a:srgbClr val="F26B43"/>
          </p15:clr>
        </p15:guide>
        <p15:guide id="19" pos="13183" userDrawn="1">
          <p15:clr>
            <a:srgbClr val="F26B43"/>
          </p15:clr>
        </p15:guide>
        <p15:guide id="20" pos="14463" userDrawn="1">
          <p15:clr>
            <a:srgbClr val="F26B43"/>
          </p15:clr>
        </p15:guide>
        <p15:guide id="21" orient="horz" userDrawn="1">
          <p15:clr>
            <a:srgbClr val="F26B43"/>
          </p15:clr>
        </p15:guide>
        <p15:guide id="22" orient="horz" pos="8640" userDrawn="1">
          <p15:clr>
            <a:srgbClr val="F26B43"/>
          </p15:clr>
        </p15:guide>
        <p15:guide id="23" orient="horz" pos="896" userDrawn="1">
          <p15:clr>
            <a:srgbClr val="F26B43"/>
          </p15:clr>
        </p15:guide>
        <p15:guide id="24" orient="horz" pos="1792" userDrawn="1">
          <p15:clr>
            <a:srgbClr val="F26B43"/>
          </p15:clr>
        </p15:guide>
        <p15:guide id="25" orient="horz" pos="2048" userDrawn="1">
          <p15:clr>
            <a:srgbClr val="F26B43"/>
          </p15:clr>
        </p15:guide>
        <p15:guide id="26" orient="horz" pos="2944" userDrawn="1">
          <p15:clr>
            <a:srgbClr val="F26B43"/>
          </p15:clr>
        </p15:guide>
        <p15:guide id="27" orient="horz" pos="3200" userDrawn="1">
          <p15:clr>
            <a:srgbClr val="F26B43"/>
          </p15:clr>
        </p15:guide>
        <p15:guide id="28" orient="horz" pos="4096" userDrawn="1">
          <p15:clr>
            <a:srgbClr val="F26B43"/>
          </p15:clr>
        </p15:guide>
        <p15:guide id="29" orient="horz" pos="4352" userDrawn="1">
          <p15:clr>
            <a:srgbClr val="F26B43"/>
          </p15:clr>
        </p15:guide>
        <p15:guide id="30" orient="horz" pos="5248" userDrawn="1">
          <p15:clr>
            <a:srgbClr val="F26B43"/>
          </p15:clr>
        </p15:guide>
        <p15:guide id="31" orient="horz" pos="5504" userDrawn="1">
          <p15:clr>
            <a:srgbClr val="F26B43"/>
          </p15:clr>
        </p15:guide>
        <p15:guide id="32" orient="horz" pos="6400" userDrawn="1">
          <p15:clr>
            <a:srgbClr val="F26B43"/>
          </p15:clr>
        </p15:guide>
        <p15:guide id="33" orient="horz" pos="6656" userDrawn="1">
          <p15:clr>
            <a:srgbClr val="F26B43"/>
          </p15:clr>
        </p15:guide>
        <p15:guide id="34" orient="horz" pos="75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5B5C6A7-DF53-8C94-BC26-F88C2CF09D13}"/>
              </a:ext>
            </a:extLst>
          </p:cNvPr>
          <p:cNvSpPr/>
          <p:nvPr userDrawn="1"/>
        </p:nvSpPr>
        <p:spPr>
          <a:xfrm>
            <a:off x="0" y="12311743"/>
            <a:ext cx="24382413" cy="1404258"/>
          </a:xfrm>
          <a:prstGeom prst="rect">
            <a:avLst/>
          </a:prstGeom>
          <a:solidFill>
            <a:srgbClr val="FEC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a:p>
        </p:txBody>
      </p:sp>
      <p:sp>
        <p:nvSpPr>
          <p:cNvPr id="2" name="Tijdelijke aanduiding voor titel 1">
            <a:extLst>
              <a:ext uri="{FF2B5EF4-FFF2-40B4-BE49-F238E27FC236}">
                <a16:creationId xmlns:a16="http://schemas.microsoft.com/office/drawing/2014/main" id="{118E5F34-7694-E873-6A20-75E85719BFF1}"/>
              </a:ext>
            </a:extLst>
          </p:cNvPr>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11AD64C-41A4-D1C3-3BCA-1223B9A52DDF}"/>
              </a:ext>
            </a:extLst>
          </p:cNvPr>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D6D1C3-E83E-306F-184B-1BE7685568CF}"/>
              </a:ext>
            </a:extLst>
          </p:cNvPr>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rgbClr val="111D54"/>
                </a:solidFill>
                <a:latin typeface="Open Sans" panose="020B0606030504020204" pitchFamily="34" charset="0"/>
                <a:ea typeface="Open Sans" panose="020B0606030504020204" pitchFamily="34" charset="0"/>
                <a:cs typeface="Open Sans" panose="020B0606030504020204" pitchFamily="34" charset="0"/>
              </a:defRPr>
            </a:lvl1pPr>
          </a:lstStyle>
          <a:p>
            <a:fld id="{68B45F53-218F-DB4F-97A7-8FD385ABE9FE}" type="datetimeFigureOut">
              <a:rPr lang="nl-NL" smtClean="0"/>
              <a:pPr/>
              <a:t>11-6-2025</a:t>
            </a:fld>
            <a:endParaRPr lang="nl-NL"/>
          </a:p>
        </p:txBody>
      </p:sp>
      <p:sp>
        <p:nvSpPr>
          <p:cNvPr id="5" name="Tijdelijke aanduiding voor voettekst 4">
            <a:extLst>
              <a:ext uri="{FF2B5EF4-FFF2-40B4-BE49-F238E27FC236}">
                <a16:creationId xmlns:a16="http://schemas.microsoft.com/office/drawing/2014/main" id="{01BB6231-B2DA-1C62-0040-70E05D104FCF}"/>
              </a:ext>
            </a:extLst>
          </p:cNvPr>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rgbClr val="111D54"/>
                </a:solidFill>
                <a:latin typeface="Open Sans" panose="020B0606030504020204" pitchFamily="34" charset="0"/>
                <a:ea typeface="Open Sans" panose="020B0606030504020204" pitchFamily="34" charset="0"/>
                <a:cs typeface="Open Sans" panose="020B0606030504020204" pitchFamily="34" charset="0"/>
              </a:defRPr>
            </a:lvl1pPr>
          </a:lstStyle>
          <a:p>
            <a:endParaRPr lang="nl-NL"/>
          </a:p>
        </p:txBody>
      </p:sp>
      <p:sp>
        <p:nvSpPr>
          <p:cNvPr id="6" name="Tijdelijke aanduiding voor dianummer 5">
            <a:extLst>
              <a:ext uri="{FF2B5EF4-FFF2-40B4-BE49-F238E27FC236}">
                <a16:creationId xmlns:a16="http://schemas.microsoft.com/office/drawing/2014/main" id="{679AC592-8F5B-53E3-441B-82423ECEC350}"/>
              </a:ext>
            </a:extLst>
          </p:cNvPr>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rgbClr val="111D54"/>
                </a:solidFill>
                <a:latin typeface="Open Sans" panose="020B0606030504020204" pitchFamily="34" charset="0"/>
                <a:ea typeface="Open Sans" panose="020B0606030504020204" pitchFamily="34" charset="0"/>
                <a:cs typeface="Open Sans" panose="020B0606030504020204" pitchFamily="34" charset="0"/>
              </a:defRPr>
            </a:lvl1pPr>
          </a:lstStyle>
          <a:p>
            <a:fld id="{8BF35979-CFF1-9941-9C5A-E88DC1A29D27}" type="slidenum">
              <a:rPr lang="nl-NL" smtClean="0"/>
              <a:pPr/>
              <a:t>‹nr.›</a:t>
            </a:fld>
            <a:endParaRPr lang="nl-NL"/>
          </a:p>
        </p:txBody>
      </p:sp>
    </p:spTree>
    <p:extLst>
      <p:ext uri="{BB962C8B-B14F-4D97-AF65-F5344CB8AC3E}">
        <p14:creationId xmlns:p14="http://schemas.microsoft.com/office/powerpoint/2010/main" val="2338435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Lst>
  <p:txStyles>
    <p:titleStyle>
      <a:lvl1pPr algn="l" defTabSz="1828709" rtl="0" eaLnBrk="1" latinLnBrk="0" hangingPunct="1">
        <a:lnSpc>
          <a:spcPct val="90000"/>
        </a:lnSpc>
        <a:spcBef>
          <a:spcPct val="0"/>
        </a:spcBef>
        <a:buNone/>
        <a:defRPr sz="8800" b="1" kern="1200">
          <a:solidFill>
            <a:srgbClr val="111D54"/>
          </a:solidFill>
          <a:latin typeface="TitlingGothicFB" pitchFamily="2" charset="77"/>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b="1"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b="1"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l-NL"/>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242B5-A20D-29A0-8442-1513B90E7173}"/>
              </a:ext>
            </a:extLst>
          </p:cNvPr>
          <p:cNvSpPr>
            <a:spLocks noGrp="1"/>
          </p:cNvSpPr>
          <p:nvPr>
            <p:ph type="title"/>
          </p:nvPr>
        </p:nvSpPr>
        <p:spPr>
          <a:xfrm rot="21400356">
            <a:off x="1075195" y="3821925"/>
            <a:ext cx="22689052" cy="2651126"/>
          </a:xfrm>
        </p:spPr>
        <p:txBody>
          <a:bodyPr>
            <a:normAutofit/>
          </a:bodyPr>
          <a:lstStyle/>
          <a:p>
            <a:pPr algn="ctr"/>
            <a:r>
              <a:rPr lang="nl-NL" dirty="0"/>
              <a:t>MDT binnen het onderwijs: Iets doen voor een ander!</a:t>
            </a:r>
          </a:p>
        </p:txBody>
      </p:sp>
      <p:sp>
        <p:nvSpPr>
          <p:cNvPr id="3" name="Tijdelijke aanduiding voor tekst 2">
            <a:extLst>
              <a:ext uri="{FF2B5EF4-FFF2-40B4-BE49-F238E27FC236}">
                <a16:creationId xmlns:a16="http://schemas.microsoft.com/office/drawing/2014/main" id="{3A7027B6-FCFF-9B13-D405-A6E7E3388117}"/>
              </a:ext>
            </a:extLst>
          </p:cNvPr>
          <p:cNvSpPr>
            <a:spLocks noGrp="1"/>
          </p:cNvSpPr>
          <p:nvPr>
            <p:ph type="body" idx="1"/>
          </p:nvPr>
        </p:nvSpPr>
        <p:spPr>
          <a:xfrm rot="21424205">
            <a:off x="7033756" y="8602700"/>
            <a:ext cx="10314903" cy="1647824"/>
          </a:xfrm>
        </p:spPr>
        <p:txBody>
          <a:bodyPr/>
          <a:lstStyle/>
          <a:p>
            <a:pPr algn="ctr"/>
            <a:r>
              <a:rPr lang="nl-NL" dirty="0"/>
              <a:t>20 mei 2025</a:t>
            </a:r>
          </a:p>
        </p:txBody>
      </p:sp>
      <p:sp>
        <p:nvSpPr>
          <p:cNvPr id="5" name="Tijdelijke aanduiding voor tekst 4">
            <a:extLst>
              <a:ext uri="{FF2B5EF4-FFF2-40B4-BE49-F238E27FC236}">
                <a16:creationId xmlns:a16="http://schemas.microsoft.com/office/drawing/2014/main" id="{5D1D37B8-C606-25AE-86D5-B84339C5FF1E}"/>
              </a:ext>
            </a:extLst>
          </p:cNvPr>
          <p:cNvSpPr>
            <a:spLocks noGrp="1"/>
          </p:cNvSpPr>
          <p:nvPr>
            <p:ph type="body" sz="quarter" idx="3"/>
          </p:nvPr>
        </p:nvSpPr>
        <p:spPr>
          <a:xfrm rot="154581">
            <a:off x="6986533" y="6538275"/>
            <a:ext cx="10365701" cy="1647824"/>
          </a:xfrm>
        </p:spPr>
        <p:txBody>
          <a:bodyPr/>
          <a:lstStyle/>
          <a:p>
            <a:pPr algn="ctr"/>
            <a:r>
              <a:rPr lang="nl-NL" dirty="0"/>
              <a:t>Regio Zuid Holland</a:t>
            </a:r>
          </a:p>
        </p:txBody>
      </p:sp>
    </p:spTree>
    <p:extLst>
      <p:ext uri="{BB962C8B-B14F-4D97-AF65-F5344CB8AC3E}">
        <p14:creationId xmlns:p14="http://schemas.microsoft.com/office/powerpoint/2010/main" val="382417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AF7DF052-099E-7820-3163-8DBC61734867}"/>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B05B9C73-829B-BC5F-28BF-A869ACD79752}"/>
              </a:ext>
            </a:extLst>
          </p:cNvPr>
          <p:cNvSpPr/>
          <p:nvPr/>
        </p:nvSpPr>
        <p:spPr>
          <a:xfrm rot="21425261">
            <a:off x="984915" y="1628449"/>
            <a:ext cx="21399852" cy="6278218"/>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8">
            <a:extLst>
              <a:ext uri="{FF2B5EF4-FFF2-40B4-BE49-F238E27FC236}">
                <a16:creationId xmlns:a16="http://schemas.microsoft.com/office/drawing/2014/main" id="{CA016996-C3D8-966D-1507-B01B7F46CCDC}"/>
              </a:ext>
            </a:extLst>
          </p:cNvPr>
          <p:cNvSpPr>
            <a:spLocks noGrp="1"/>
          </p:cNvSpPr>
          <p:nvPr>
            <p:ph type="ctrTitle"/>
          </p:nvPr>
        </p:nvSpPr>
        <p:spPr>
          <a:xfrm>
            <a:off x="7955280" y="4450080"/>
            <a:ext cx="9695410" cy="4995128"/>
          </a:xfrm>
        </p:spPr>
        <p:txBody>
          <a:bodyPr/>
          <a:lstStyle/>
          <a:p>
            <a:r>
              <a:rPr lang="nl-NL" sz="15000" dirty="0">
                <a:solidFill>
                  <a:schemeClr val="bg1"/>
                </a:solidFill>
              </a:rPr>
              <a:t>PAUZE!</a:t>
            </a:r>
          </a:p>
        </p:txBody>
      </p:sp>
      <p:sp>
        <p:nvSpPr>
          <p:cNvPr id="15" name="Subtitle 14">
            <a:extLst>
              <a:ext uri="{FF2B5EF4-FFF2-40B4-BE49-F238E27FC236}">
                <a16:creationId xmlns:a16="http://schemas.microsoft.com/office/drawing/2014/main" id="{26832D84-3B76-36B5-68EC-CFD26902DB0F}"/>
              </a:ext>
            </a:extLst>
          </p:cNvPr>
          <p:cNvSpPr>
            <a:spLocks noGrp="1"/>
          </p:cNvSpPr>
          <p:nvPr>
            <p:ph type="subTitle" idx="1"/>
          </p:nvPr>
        </p:nvSpPr>
        <p:spPr>
          <a:xfrm>
            <a:off x="1150700" y="9445208"/>
            <a:ext cx="21068282" cy="3251199"/>
          </a:xfrm>
        </p:spPr>
        <p:txBody>
          <a:bodyPr>
            <a:normAutofit/>
          </a:bodyPr>
          <a:lstStyle/>
          <a:p>
            <a:endParaRPr lang="nl-NL" sz="5600" b="1" dirty="0">
              <a:latin typeface="TitlingGothicFB" pitchFamily="2" charset="77"/>
            </a:endParaRPr>
          </a:p>
          <a:p>
            <a:endParaRPr lang="nl-NL" sz="5600" b="1" dirty="0">
              <a:latin typeface="TitlingGothicFB" pitchFamily="2" charset="77"/>
            </a:endParaRPr>
          </a:p>
        </p:txBody>
      </p:sp>
      <p:pic>
        <p:nvPicPr>
          <p:cNvPr id="23" name="Graphic 22">
            <a:extLst>
              <a:ext uri="{FF2B5EF4-FFF2-40B4-BE49-F238E27FC236}">
                <a16:creationId xmlns:a16="http://schemas.microsoft.com/office/drawing/2014/main" id="{B6570B22-9370-BDA2-E78B-7F7A8D4E3C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17424462" y="19722"/>
            <a:ext cx="6961724" cy="6961724"/>
          </a:xfrm>
          <a:prstGeom prst="rect">
            <a:avLst/>
          </a:prstGeom>
        </p:spPr>
      </p:pic>
    </p:spTree>
    <p:extLst>
      <p:ext uri="{BB962C8B-B14F-4D97-AF65-F5344CB8AC3E}">
        <p14:creationId xmlns:p14="http://schemas.microsoft.com/office/powerpoint/2010/main" val="265620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4">
            <a:extLst>
              <a:ext uri="{FF2B5EF4-FFF2-40B4-BE49-F238E27FC236}">
                <a16:creationId xmlns:a16="http://schemas.microsoft.com/office/drawing/2014/main" id="{5EAF2E3C-4F3B-A134-8161-223BCAC00C08}"/>
              </a:ext>
            </a:extLst>
          </p:cNvPr>
          <p:cNvSpPr txBox="1">
            <a:spLocks/>
          </p:cNvSpPr>
          <p:nvPr/>
        </p:nvSpPr>
        <p:spPr>
          <a:xfrm rot="20940497">
            <a:off x="7333137" y="9133767"/>
            <a:ext cx="9154301" cy="2267321"/>
          </a:xfrm>
          <a:prstGeom prst="rect">
            <a:avLst/>
          </a:prstGeom>
          <a:solidFill>
            <a:srgbClr val="5ABAA2"/>
          </a:solidFill>
        </p:spPr>
        <p:txBody>
          <a:bodyPr vert="horz" lIns="91440" tIns="45720" rIns="91440" bIns="45720" rtlCol="0" anchor="b">
            <a:normAutofit/>
          </a:bodyPr>
          <a:lstStyle>
            <a:lvl1pPr marL="0" indent="0" algn="l" defTabSz="1828709" rtl="0" eaLnBrk="1" latinLnBrk="0" hangingPunct="1">
              <a:lnSpc>
                <a:spcPct val="90000"/>
              </a:lnSpc>
              <a:spcBef>
                <a:spcPts val="2000"/>
              </a:spcBef>
              <a:buFont typeface="Arial" panose="020B0604020202020204" pitchFamily="34" charset="0"/>
              <a:buNone/>
              <a:defRPr sz="48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354" indent="0" algn="l" defTabSz="1828709" rtl="0" eaLnBrk="1" latinLnBrk="0" hangingPunct="1">
              <a:lnSpc>
                <a:spcPct val="90000"/>
              </a:lnSpc>
              <a:spcBef>
                <a:spcPts val="1000"/>
              </a:spcBef>
              <a:buFont typeface="Arial" panose="020B0604020202020204" pitchFamily="34" charset="0"/>
              <a:buNone/>
              <a:defRPr sz="4000" b="1"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2pPr>
            <a:lvl3pPr marL="1828709" indent="0" algn="l" defTabSz="1828709" rtl="0" eaLnBrk="1" latinLnBrk="0" hangingPunct="1">
              <a:lnSpc>
                <a:spcPct val="90000"/>
              </a:lnSpc>
              <a:spcBef>
                <a:spcPts val="1000"/>
              </a:spcBef>
              <a:buFont typeface="Arial" panose="020B0604020202020204" pitchFamily="34" charset="0"/>
              <a:buNone/>
              <a:defRPr sz="3600" b="1"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3pPr>
            <a:lvl4pPr marL="2743063" indent="0" algn="l" defTabSz="1828709" rtl="0" eaLnBrk="1" latinLnBrk="0" hangingPunct="1">
              <a:lnSpc>
                <a:spcPct val="90000"/>
              </a:lnSpc>
              <a:spcBef>
                <a:spcPts val="1000"/>
              </a:spcBef>
              <a:buFont typeface="Arial" panose="020B0604020202020204" pitchFamily="34" charset="0"/>
              <a:buNone/>
              <a:defRPr sz="3200" b="1"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4pPr>
            <a:lvl5pPr marL="3657417" indent="0" algn="l" defTabSz="1828709" rtl="0" eaLnBrk="1" latinLnBrk="0" hangingPunct="1">
              <a:lnSpc>
                <a:spcPct val="90000"/>
              </a:lnSpc>
              <a:spcBef>
                <a:spcPts val="1000"/>
              </a:spcBef>
              <a:buFont typeface="Arial" panose="020B0604020202020204" pitchFamily="34" charset="0"/>
              <a:buNone/>
              <a:defRPr sz="3200" b="1"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5pPr>
            <a:lvl6pPr marL="4571771" indent="0" algn="l" defTabSz="1828709"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6pPr>
            <a:lvl7pPr marL="5486126" indent="0" algn="l" defTabSz="1828709"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7pPr>
            <a:lvl8pPr marL="6400480" indent="0" algn="l" defTabSz="1828709"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8pPr>
            <a:lvl9pPr marL="7314834" indent="0" algn="l" defTabSz="1828709"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9pPr>
          </a:lstStyle>
          <a:p>
            <a:pPr algn="ctr"/>
            <a:endParaRPr lang="nl-NL" dirty="0"/>
          </a:p>
        </p:txBody>
      </p:sp>
      <p:sp>
        <p:nvSpPr>
          <p:cNvPr id="2" name="Titel 1">
            <a:extLst>
              <a:ext uri="{FF2B5EF4-FFF2-40B4-BE49-F238E27FC236}">
                <a16:creationId xmlns:a16="http://schemas.microsoft.com/office/drawing/2014/main" id="{019242B5-A20D-29A0-8442-1513B90E7173}"/>
              </a:ext>
            </a:extLst>
          </p:cNvPr>
          <p:cNvSpPr>
            <a:spLocks noGrp="1"/>
          </p:cNvSpPr>
          <p:nvPr>
            <p:ph type="title"/>
          </p:nvPr>
        </p:nvSpPr>
        <p:spPr>
          <a:xfrm rot="21307479">
            <a:off x="460005" y="1877607"/>
            <a:ext cx="22689052" cy="2519601"/>
          </a:xfrm>
        </p:spPr>
        <p:txBody>
          <a:bodyPr>
            <a:normAutofit/>
          </a:bodyPr>
          <a:lstStyle/>
          <a:p>
            <a:pPr algn="ctr"/>
            <a:r>
              <a:rPr lang="nl-NL" sz="8000" dirty="0"/>
              <a:t>Onderzoek naar de integratie van MDT binnen het onderwijs </a:t>
            </a:r>
          </a:p>
        </p:txBody>
      </p:sp>
      <p:sp>
        <p:nvSpPr>
          <p:cNvPr id="5" name="Tijdelijke aanduiding voor tekst 4">
            <a:extLst>
              <a:ext uri="{FF2B5EF4-FFF2-40B4-BE49-F238E27FC236}">
                <a16:creationId xmlns:a16="http://schemas.microsoft.com/office/drawing/2014/main" id="{5D1D37B8-C606-25AE-86D5-B84339C5FF1E}"/>
              </a:ext>
            </a:extLst>
          </p:cNvPr>
          <p:cNvSpPr>
            <a:spLocks noGrp="1"/>
          </p:cNvSpPr>
          <p:nvPr>
            <p:ph type="body" sz="quarter" idx="3"/>
          </p:nvPr>
        </p:nvSpPr>
        <p:spPr>
          <a:xfrm rot="154581">
            <a:off x="6998681" y="5864507"/>
            <a:ext cx="10365701" cy="1647824"/>
          </a:xfrm>
        </p:spPr>
        <p:txBody>
          <a:bodyPr/>
          <a:lstStyle/>
          <a:p>
            <a:pPr algn="ctr"/>
            <a:r>
              <a:rPr lang="nl-NL" dirty="0"/>
              <a:t>Iets goeds doen voor een ander</a:t>
            </a:r>
          </a:p>
        </p:txBody>
      </p:sp>
      <p:pic>
        <p:nvPicPr>
          <p:cNvPr id="7" name="Afbeelding 6">
            <a:extLst>
              <a:ext uri="{FF2B5EF4-FFF2-40B4-BE49-F238E27FC236}">
                <a16:creationId xmlns:a16="http://schemas.microsoft.com/office/drawing/2014/main" id="{76DF0496-D3DE-C728-953A-DC7728945C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46849">
            <a:off x="9550070" y="9240732"/>
            <a:ext cx="4720436" cy="2053389"/>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ve="http://schemas.openxmlformats.org/markup-compatibility/2006"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arto="http://schemas.microsoft.com/office/word/2006/arto" xmlns:asvg="http://schemas.microsoft.com/office/drawing/2016/SVG/main" xmlns:lc="http://schemas.openxmlformats.org/drawingml/2006/lockedCanvas" xmlns=""/>
            </a:ext>
          </a:extLst>
        </p:spPr>
      </p:pic>
    </p:spTree>
    <p:extLst>
      <p:ext uri="{BB962C8B-B14F-4D97-AF65-F5344CB8AC3E}">
        <p14:creationId xmlns:p14="http://schemas.microsoft.com/office/powerpoint/2010/main" val="39521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6F6A2DE6-244E-C264-EAF4-33BBE957EED8}"/>
            </a:ext>
          </a:extLst>
        </p:cNvPr>
        <p:cNvGrpSpPr/>
        <p:nvPr/>
      </p:nvGrpSpPr>
      <p:grpSpPr>
        <a:xfrm>
          <a:off x="0" y="0"/>
          <a:ext cx="0" cy="0"/>
          <a:chOff x="0" y="0"/>
          <a:chExt cx="0" cy="0"/>
        </a:xfrm>
      </p:grpSpPr>
      <p:sp>
        <p:nvSpPr>
          <p:cNvPr id="17" name="Rechthoek 16">
            <a:extLst>
              <a:ext uri="{FF2B5EF4-FFF2-40B4-BE49-F238E27FC236}">
                <a16:creationId xmlns:a16="http://schemas.microsoft.com/office/drawing/2014/main" id="{2DDEADE2-A763-32A2-C577-91D003BDB8DE}"/>
              </a:ext>
            </a:extLst>
          </p:cNvPr>
          <p:cNvSpPr/>
          <p:nvPr/>
        </p:nvSpPr>
        <p:spPr>
          <a:xfrm>
            <a:off x="14410882" y="3941784"/>
            <a:ext cx="8673707" cy="8105721"/>
          </a:xfrm>
          <a:prstGeom prst="rect">
            <a:avLst/>
          </a:prstGeom>
          <a:ln w="57150">
            <a:solidFill>
              <a:srgbClr val="E7482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4" name="Rectangle 23">
            <a:extLst>
              <a:ext uri="{FF2B5EF4-FFF2-40B4-BE49-F238E27FC236}">
                <a16:creationId xmlns:a16="http://schemas.microsoft.com/office/drawing/2014/main" id="{5133DF15-B614-2C8A-6512-52BB5155CCA7}"/>
              </a:ext>
            </a:extLst>
          </p:cNvPr>
          <p:cNvSpPr/>
          <p:nvPr/>
        </p:nvSpPr>
        <p:spPr>
          <a:xfrm rot="21425261">
            <a:off x="-17432" y="1041793"/>
            <a:ext cx="22250471" cy="2090978"/>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8">
            <a:extLst>
              <a:ext uri="{FF2B5EF4-FFF2-40B4-BE49-F238E27FC236}">
                <a16:creationId xmlns:a16="http://schemas.microsoft.com/office/drawing/2014/main" id="{858AA6B7-74E1-8758-16A4-C0CFD1DB158D}"/>
              </a:ext>
            </a:extLst>
          </p:cNvPr>
          <p:cNvSpPr>
            <a:spLocks noGrp="1"/>
          </p:cNvSpPr>
          <p:nvPr>
            <p:ph type="ctrTitle"/>
          </p:nvPr>
        </p:nvSpPr>
        <p:spPr>
          <a:xfrm rot="21410315">
            <a:off x="6522277" y="1276479"/>
            <a:ext cx="8312726" cy="3047376"/>
          </a:xfrm>
        </p:spPr>
        <p:txBody>
          <a:bodyPr/>
          <a:lstStyle/>
          <a:p>
            <a:r>
              <a:rPr lang="nl-NL" sz="9600">
                <a:solidFill>
                  <a:schemeClr val="bg1"/>
                </a:solidFill>
              </a:rPr>
              <a:t>Programma</a:t>
            </a:r>
            <a:endParaRPr lang="nl-NL" sz="9600" dirty="0">
              <a:solidFill>
                <a:schemeClr val="bg1"/>
              </a:solidFill>
            </a:endParaRPr>
          </a:p>
        </p:txBody>
      </p:sp>
      <p:pic>
        <p:nvPicPr>
          <p:cNvPr id="23" name="Graphic 22">
            <a:extLst>
              <a:ext uri="{FF2B5EF4-FFF2-40B4-BE49-F238E27FC236}">
                <a16:creationId xmlns:a16="http://schemas.microsoft.com/office/drawing/2014/main" id="{480A5D2B-F368-DA4B-B20C-9020ED186A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1160721" y="-283487"/>
            <a:ext cx="3477893" cy="3477893"/>
          </a:xfrm>
          <a:prstGeom prst="rect">
            <a:avLst/>
          </a:prstGeom>
        </p:spPr>
      </p:pic>
      <p:pic>
        <p:nvPicPr>
          <p:cNvPr id="2" name="Afbeelding 1" descr="Afbeelding met tekening, clipart, illustratie&#10;&#10;Door AI gegenereerde inhoud is mogelijk onjuist.">
            <a:extLst>
              <a:ext uri="{FF2B5EF4-FFF2-40B4-BE49-F238E27FC236}">
                <a16:creationId xmlns:a16="http://schemas.microsoft.com/office/drawing/2014/main" id="{2D3B7EE0-D5C4-E071-3553-763790F136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02205" y="4024464"/>
            <a:ext cx="7807564" cy="7395499"/>
          </a:xfrm>
          <a:prstGeom prst="rect">
            <a:avLst/>
          </a:prstGeom>
        </p:spPr>
      </p:pic>
      <p:sp>
        <p:nvSpPr>
          <p:cNvPr id="3" name="Tijdelijke aanduiding voor tekst 2">
            <a:extLst>
              <a:ext uri="{FF2B5EF4-FFF2-40B4-BE49-F238E27FC236}">
                <a16:creationId xmlns:a16="http://schemas.microsoft.com/office/drawing/2014/main" id="{0E971A26-5FDB-A439-553D-D3B0049BE464}"/>
              </a:ext>
            </a:extLst>
          </p:cNvPr>
          <p:cNvSpPr txBox="1">
            <a:spLocks/>
          </p:cNvSpPr>
          <p:nvPr/>
        </p:nvSpPr>
        <p:spPr>
          <a:xfrm>
            <a:off x="594581" y="4326515"/>
            <a:ext cx="1382706" cy="1382926"/>
          </a:xfrm>
          <a:prstGeom prst="rect">
            <a:avLst/>
          </a:prstGeom>
          <a:solidFill>
            <a:srgbClr val="253062"/>
          </a:solidFill>
        </p:spPr>
        <p:txBody>
          <a:bodyPr lIns="0" tIns="0" rIns="0" bIns="0" anchor="ctr" anchorCtr="0"/>
          <a:lstStyle>
            <a:lvl1pPr marL="263525" indent="-263525" algn="l" defTabSz="914400" rtl="0" eaLnBrk="1" latinLnBrk="0" hangingPunct="1">
              <a:lnSpc>
                <a:spcPct val="90000"/>
              </a:lnSpc>
              <a:spcBef>
                <a:spcPts val="10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accent1"/>
              </a:buClr>
              <a:buFont typeface="Invention" panose="020B0503020008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90000"/>
              </a:lnSpc>
              <a:spcBef>
                <a:spcPts val="5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90000"/>
              </a:lnSpc>
              <a:spcBef>
                <a:spcPts val="500"/>
              </a:spcBef>
              <a:buClr>
                <a:schemeClr val="accent1"/>
              </a:buClr>
              <a:buFont typeface="Calibri" panose="020F0502020204030204" pitchFamily="34" charset="0"/>
              <a:buChar char="√"/>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3" algn="ctr" defTabSz="1828709">
              <a:lnSpc>
                <a:spcPts val="6400"/>
              </a:lnSpc>
              <a:spcBef>
                <a:spcPts val="1000"/>
              </a:spcBef>
              <a:defRPr/>
            </a:pPr>
            <a:endParaRPr lang="nl-NL" sz="4800" b="0">
              <a:solidFill>
                <a:srgbClr val="000000"/>
              </a:solidFill>
              <a:latin typeface="Arial"/>
            </a:endParaRPr>
          </a:p>
        </p:txBody>
      </p:sp>
      <p:sp>
        <p:nvSpPr>
          <p:cNvPr id="4" name="Tijdelijke aanduiding voor tekst 4">
            <a:extLst>
              <a:ext uri="{FF2B5EF4-FFF2-40B4-BE49-F238E27FC236}">
                <a16:creationId xmlns:a16="http://schemas.microsoft.com/office/drawing/2014/main" id="{CD238869-95CE-9C1D-D16A-E1F1947BBF93}"/>
              </a:ext>
            </a:extLst>
          </p:cNvPr>
          <p:cNvSpPr txBox="1">
            <a:spLocks/>
          </p:cNvSpPr>
          <p:nvPr/>
        </p:nvSpPr>
        <p:spPr>
          <a:xfrm>
            <a:off x="2551293" y="4287620"/>
            <a:ext cx="8950895" cy="1407244"/>
          </a:xfrm>
          <a:prstGeom prst="rect">
            <a:avLst/>
          </a:prstGeom>
        </p:spPr>
        <p:txBody>
          <a:bodyPr lIns="0" tIns="0" rIns="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defRPr/>
            </a:pPr>
            <a:r>
              <a:rPr lang="nl-NL" sz="4800" dirty="0">
                <a:solidFill>
                  <a:schemeClr val="bg1"/>
                </a:solidFill>
                <a:latin typeface="TitlingGothicFB"/>
              </a:rPr>
              <a:t>Doel- en vraagstelling onderzoek</a:t>
            </a:r>
          </a:p>
        </p:txBody>
      </p:sp>
      <p:sp>
        <p:nvSpPr>
          <p:cNvPr id="5" name="Tijdelijke aanduiding voor tekst 4">
            <a:extLst>
              <a:ext uri="{FF2B5EF4-FFF2-40B4-BE49-F238E27FC236}">
                <a16:creationId xmlns:a16="http://schemas.microsoft.com/office/drawing/2014/main" id="{54B24677-8567-D0EE-8C24-F6B7F4D92DBB}"/>
              </a:ext>
            </a:extLst>
          </p:cNvPr>
          <p:cNvSpPr txBox="1">
            <a:spLocks/>
          </p:cNvSpPr>
          <p:nvPr/>
        </p:nvSpPr>
        <p:spPr>
          <a:xfrm>
            <a:off x="2588565" y="6749133"/>
            <a:ext cx="4901627" cy="1407244"/>
          </a:xfrm>
          <a:prstGeom prst="rect">
            <a:avLst/>
          </a:prstGeom>
        </p:spPr>
        <p:txBody>
          <a:bodyPr lIns="0" tIns="0" rIns="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defRPr/>
            </a:pPr>
            <a:r>
              <a:rPr lang="nl-NL" sz="4800" dirty="0">
                <a:solidFill>
                  <a:schemeClr val="bg1"/>
                </a:solidFill>
                <a:latin typeface="TitlingGothicFB"/>
              </a:rPr>
              <a:t>Onderzoeksopzet</a:t>
            </a:r>
          </a:p>
          <a:p>
            <a:pPr lvl="2">
              <a:defRPr/>
            </a:pPr>
            <a:endParaRPr lang="nl-NL" sz="4800" i="1" dirty="0">
              <a:solidFill>
                <a:schemeClr val="bg1"/>
              </a:solidFill>
              <a:latin typeface="TitlingGothicFB"/>
            </a:endParaRPr>
          </a:p>
        </p:txBody>
      </p:sp>
      <p:sp>
        <p:nvSpPr>
          <p:cNvPr id="6" name="Tijdelijke aanduiding voor tekst 4">
            <a:extLst>
              <a:ext uri="{FF2B5EF4-FFF2-40B4-BE49-F238E27FC236}">
                <a16:creationId xmlns:a16="http://schemas.microsoft.com/office/drawing/2014/main" id="{45A9639E-3689-BBD7-9F55-0B7F8EF3703F}"/>
              </a:ext>
            </a:extLst>
          </p:cNvPr>
          <p:cNvSpPr txBox="1">
            <a:spLocks/>
          </p:cNvSpPr>
          <p:nvPr/>
        </p:nvSpPr>
        <p:spPr>
          <a:xfrm>
            <a:off x="2588565" y="8747329"/>
            <a:ext cx="5940049" cy="1407244"/>
          </a:xfrm>
          <a:prstGeom prst="rect">
            <a:avLst/>
          </a:prstGeom>
        </p:spPr>
        <p:txBody>
          <a:bodyPr lIns="0" tIns="0" rIns="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defRPr/>
            </a:pPr>
            <a:r>
              <a:rPr lang="nl-NL" sz="4800" dirty="0">
                <a:solidFill>
                  <a:schemeClr val="bg1"/>
                </a:solidFill>
                <a:latin typeface="TitlingGothicFB"/>
              </a:rPr>
              <a:t>Hoofdbevindingen</a:t>
            </a:r>
          </a:p>
          <a:p>
            <a:pPr lvl="2">
              <a:defRPr/>
            </a:pPr>
            <a:endParaRPr lang="nl-NL" sz="4800" i="1" dirty="0">
              <a:solidFill>
                <a:schemeClr val="bg1"/>
              </a:solidFill>
              <a:latin typeface="TitlingGothicFB"/>
            </a:endParaRPr>
          </a:p>
        </p:txBody>
      </p:sp>
      <p:sp>
        <p:nvSpPr>
          <p:cNvPr id="7" name="Tijdelijke aanduiding voor tekst 4">
            <a:extLst>
              <a:ext uri="{FF2B5EF4-FFF2-40B4-BE49-F238E27FC236}">
                <a16:creationId xmlns:a16="http://schemas.microsoft.com/office/drawing/2014/main" id="{6CD80DB4-A340-E398-E767-2BBDB664EAF5}"/>
              </a:ext>
            </a:extLst>
          </p:cNvPr>
          <p:cNvSpPr txBox="1">
            <a:spLocks/>
          </p:cNvSpPr>
          <p:nvPr/>
        </p:nvSpPr>
        <p:spPr>
          <a:xfrm>
            <a:off x="2551293" y="10595059"/>
            <a:ext cx="9100345" cy="1407244"/>
          </a:xfrm>
          <a:prstGeom prst="rect">
            <a:avLst/>
          </a:prstGeom>
        </p:spPr>
        <p:txBody>
          <a:bodyPr lIns="0" tIns="0" rIns="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defRPr/>
            </a:pPr>
            <a:r>
              <a:rPr lang="nl-NL" sz="4800" dirty="0">
                <a:solidFill>
                  <a:schemeClr val="bg1"/>
                </a:solidFill>
                <a:latin typeface="TitlingGothicFB"/>
              </a:rPr>
              <a:t>Reflectie op de resultaten &amp; vragen</a:t>
            </a:r>
          </a:p>
        </p:txBody>
      </p:sp>
      <p:sp>
        <p:nvSpPr>
          <p:cNvPr id="13" name="Tijdelijke aanduiding voor tekst 2">
            <a:extLst>
              <a:ext uri="{FF2B5EF4-FFF2-40B4-BE49-F238E27FC236}">
                <a16:creationId xmlns:a16="http://schemas.microsoft.com/office/drawing/2014/main" id="{04160DE6-B2B7-C23E-1FD6-818BE988838F}"/>
              </a:ext>
            </a:extLst>
          </p:cNvPr>
          <p:cNvSpPr txBox="1">
            <a:spLocks/>
          </p:cNvSpPr>
          <p:nvPr/>
        </p:nvSpPr>
        <p:spPr>
          <a:xfrm>
            <a:off x="594581" y="6339288"/>
            <a:ext cx="1382706" cy="1382926"/>
          </a:xfrm>
          <a:prstGeom prst="rect">
            <a:avLst/>
          </a:prstGeom>
          <a:solidFill>
            <a:srgbClr val="FEC731"/>
          </a:solidFill>
        </p:spPr>
        <p:txBody>
          <a:bodyPr lIns="0" tIns="0" rIns="0" bIns="0" anchor="ctr" anchorCtr="0"/>
          <a:lstStyle>
            <a:lvl1pPr marL="263525" indent="-263525" algn="l" defTabSz="914400" rtl="0" eaLnBrk="1" latinLnBrk="0" hangingPunct="1">
              <a:lnSpc>
                <a:spcPct val="90000"/>
              </a:lnSpc>
              <a:spcBef>
                <a:spcPts val="10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accent1"/>
              </a:buClr>
              <a:buFont typeface="Invention" panose="020B0503020008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90000"/>
              </a:lnSpc>
              <a:spcBef>
                <a:spcPts val="5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90000"/>
              </a:lnSpc>
              <a:spcBef>
                <a:spcPts val="500"/>
              </a:spcBef>
              <a:buClr>
                <a:schemeClr val="accent1"/>
              </a:buClr>
              <a:buFont typeface="Calibri" panose="020F0502020204030204" pitchFamily="34" charset="0"/>
              <a:buChar char="√"/>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3" algn="ctr" defTabSz="1828709">
              <a:lnSpc>
                <a:spcPts val="6400"/>
              </a:lnSpc>
              <a:spcBef>
                <a:spcPts val="1000"/>
              </a:spcBef>
              <a:defRPr/>
            </a:pPr>
            <a:endParaRPr lang="nl-NL" sz="4800" b="0">
              <a:solidFill>
                <a:srgbClr val="000000"/>
              </a:solidFill>
              <a:latin typeface="Arial"/>
            </a:endParaRPr>
          </a:p>
        </p:txBody>
      </p:sp>
      <p:sp>
        <p:nvSpPr>
          <p:cNvPr id="14" name="Tijdelijke aanduiding voor tekst 2">
            <a:extLst>
              <a:ext uri="{FF2B5EF4-FFF2-40B4-BE49-F238E27FC236}">
                <a16:creationId xmlns:a16="http://schemas.microsoft.com/office/drawing/2014/main" id="{72955188-333E-E754-67FD-5721CC7F005E}"/>
              </a:ext>
            </a:extLst>
          </p:cNvPr>
          <p:cNvSpPr txBox="1">
            <a:spLocks/>
          </p:cNvSpPr>
          <p:nvPr/>
        </p:nvSpPr>
        <p:spPr>
          <a:xfrm>
            <a:off x="594581" y="8501934"/>
            <a:ext cx="1382706" cy="1382926"/>
          </a:xfrm>
          <a:prstGeom prst="rect">
            <a:avLst/>
          </a:prstGeom>
          <a:solidFill>
            <a:srgbClr val="253062"/>
          </a:solidFill>
        </p:spPr>
        <p:txBody>
          <a:bodyPr lIns="0" tIns="0" rIns="0" bIns="0" anchor="ctr" anchorCtr="0"/>
          <a:lstStyle>
            <a:lvl1pPr marL="263525" indent="-263525" algn="l" defTabSz="914400" rtl="0" eaLnBrk="1" latinLnBrk="0" hangingPunct="1">
              <a:lnSpc>
                <a:spcPct val="90000"/>
              </a:lnSpc>
              <a:spcBef>
                <a:spcPts val="10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accent1"/>
              </a:buClr>
              <a:buFont typeface="Invention" panose="020B0503020008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90000"/>
              </a:lnSpc>
              <a:spcBef>
                <a:spcPts val="5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90000"/>
              </a:lnSpc>
              <a:spcBef>
                <a:spcPts val="500"/>
              </a:spcBef>
              <a:buClr>
                <a:schemeClr val="accent1"/>
              </a:buClr>
              <a:buFont typeface="Calibri" panose="020F0502020204030204" pitchFamily="34" charset="0"/>
              <a:buChar char="√"/>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3" algn="ctr" defTabSz="1828709">
              <a:lnSpc>
                <a:spcPts val="6400"/>
              </a:lnSpc>
              <a:spcBef>
                <a:spcPts val="1000"/>
              </a:spcBef>
              <a:defRPr/>
            </a:pPr>
            <a:endParaRPr lang="nl-NL" sz="4800" b="0">
              <a:solidFill>
                <a:srgbClr val="000000"/>
              </a:solidFill>
              <a:latin typeface="Arial"/>
            </a:endParaRPr>
          </a:p>
        </p:txBody>
      </p:sp>
      <p:sp>
        <p:nvSpPr>
          <p:cNvPr id="16" name="Tijdelijke aanduiding voor tekst 2">
            <a:extLst>
              <a:ext uri="{FF2B5EF4-FFF2-40B4-BE49-F238E27FC236}">
                <a16:creationId xmlns:a16="http://schemas.microsoft.com/office/drawing/2014/main" id="{7D3E90C5-B2A5-4655-811C-C7D26F4BAEFA}"/>
              </a:ext>
            </a:extLst>
          </p:cNvPr>
          <p:cNvSpPr txBox="1">
            <a:spLocks/>
          </p:cNvSpPr>
          <p:nvPr/>
        </p:nvSpPr>
        <p:spPr>
          <a:xfrm>
            <a:off x="594581" y="10664580"/>
            <a:ext cx="1382706" cy="1382926"/>
          </a:xfrm>
          <a:prstGeom prst="rect">
            <a:avLst/>
          </a:prstGeom>
          <a:solidFill>
            <a:srgbClr val="FEC731"/>
          </a:solidFill>
        </p:spPr>
        <p:txBody>
          <a:bodyPr lIns="0" tIns="0" rIns="0" bIns="0" anchor="ctr" anchorCtr="0"/>
          <a:lstStyle>
            <a:lvl1pPr marL="263525" indent="-263525" algn="l" defTabSz="914400" rtl="0" eaLnBrk="1" latinLnBrk="0" hangingPunct="1">
              <a:lnSpc>
                <a:spcPct val="90000"/>
              </a:lnSpc>
              <a:spcBef>
                <a:spcPts val="10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accent1"/>
              </a:buClr>
              <a:buFont typeface="Invention" panose="020B0503020008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90000"/>
              </a:lnSpc>
              <a:spcBef>
                <a:spcPts val="5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90000"/>
              </a:lnSpc>
              <a:spcBef>
                <a:spcPts val="500"/>
              </a:spcBef>
              <a:buClr>
                <a:schemeClr val="accent1"/>
              </a:buClr>
              <a:buFont typeface="Calibri" panose="020F0502020204030204" pitchFamily="34" charset="0"/>
              <a:buChar char="√"/>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3" algn="ctr" defTabSz="1828709">
              <a:lnSpc>
                <a:spcPts val="6400"/>
              </a:lnSpc>
              <a:spcBef>
                <a:spcPts val="1000"/>
              </a:spcBef>
              <a:defRPr/>
            </a:pPr>
            <a:endParaRPr lang="nl-NL" sz="4800" b="0">
              <a:solidFill>
                <a:srgbClr val="000000"/>
              </a:solidFill>
              <a:latin typeface="Arial"/>
            </a:endParaRPr>
          </a:p>
        </p:txBody>
      </p:sp>
    </p:spTree>
    <p:extLst>
      <p:ext uri="{BB962C8B-B14F-4D97-AF65-F5344CB8AC3E}">
        <p14:creationId xmlns:p14="http://schemas.microsoft.com/office/powerpoint/2010/main" val="196096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C4B1C006-7212-2E95-797A-17E1F6F7D31B}"/>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929A40B8-E11B-1E03-0ECB-60244457743F}"/>
              </a:ext>
            </a:extLst>
          </p:cNvPr>
          <p:cNvSpPr/>
          <p:nvPr/>
        </p:nvSpPr>
        <p:spPr>
          <a:xfrm rot="21425261">
            <a:off x="33059" y="649861"/>
            <a:ext cx="22250471" cy="1866955"/>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itle 8">
            <a:extLst>
              <a:ext uri="{FF2B5EF4-FFF2-40B4-BE49-F238E27FC236}">
                <a16:creationId xmlns:a16="http://schemas.microsoft.com/office/drawing/2014/main" id="{ECCF6393-2587-DA4A-4B8B-1FBE63ADDBBC}"/>
              </a:ext>
            </a:extLst>
          </p:cNvPr>
          <p:cNvSpPr>
            <a:spLocks noGrp="1"/>
          </p:cNvSpPr>
          <p:nvPr>
            <p:ph type="ctrTitle"/>
          </p:nvPr>
        </p:nvSpPr>
        <p:spPr>
          <a:xfrm rot="21410315">
            <a:off x="2557895" y="948428"/>
            <a:ext cx="18313679" cy="1293941"/>
          </a:xfrm>
        </p:spPr>
        <p:txBody>
          <a:bodyPr/>
          <a:lstStyle/>
          <a:p>
            <a:r>
              <a:rPr lang="nl-NL" sz="7200" dirty="0">
                <a:solidFill>
                  <a:schemeClr val="bg1"/>
                </a:solidFill>
              </a:rPr>
              <a:t>Doel en vraagstelling onderzoek</a:t>
            </a:r>
          </a:p>
        </p:txBody>
      </p:sp>
      <p:pic>
        <p:nvPicPr>
          <p:cNvPr id="23" name="Graphic 22">
            <a:extLst>
              <a:ext uri="{FF2B5EF4-FFF2-40B4-BE49-F238E27FC236}">
                <a16:creationId xmlns:a16="http://schemas.microsoft.com/office/drawing/2014/main" id="{0696F8F7-4582-5B46-1BA0-C112353DCB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1160721" y="-283487"/>
            <a:ext cx="3477893" cy="3477893"/>
          </a:xfrm>
          <a:prstGeom prst="rect">
            <a:avLst/>
          </a:prstGeom>
        </p:spPr>
      </p:pic>
      <p:sp>
        <p:nvSpPr>
          <p:cNvPr id="8" name="Tijdelijke aanduiding voor inhoud 2">
            <a:extLst>
              <a:ext uri="{FF2B5EF4-FFF2-40B4-BE49-F238E27FC236}">
                <a16:creationId xmlns:a16="http://schemas.microsoft.com/office/drawing/2014/main" id="{5EFE3495-532A-070D-0FBD-79E2C02C93EF}"/>
              </a:ext>
            </a:extLst>
          </p:cNvPr>
          <p:cNvSpPr txBox="1">
            <a:spLocks/>
          </p:cNvSpPr>
          <p:nvPr/>
        </p:nvSpPr>
        <p:spPr>
          <a:xfrm>
            <a:off x="9331421" y="3439459"/>
            <a:ext cx="13930579" cy="8258617"/>
          </a:xfrm>
          <a:prstGeom prst="rect">
            <a:avLst/>
          </a:prstGeom>
        </p:spPr>
        <p:txBody>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marL="0" indent="0">
              <a:buNone/>
            </a:pPr>
            <a:r>
              <a:rPr lang="nl-NL" sz="4800" b="1" dirty="0">
                <a:solidFill>
                  <a:schemeClr val="bg1"/>
                </a:solidFill>
                <a:latin typeface="TitlingGothicFB"/>
              </a:rPr>
              <a:t>Inzichten verkrijgen in:</a:t>
            </a:r>
          </a:p>
          <a:p>
            <a:pPr marL="0" indent="0">
              <a:buNone/>
            </a:pPr>
            <a:endParaRPr lang="nl-NL" sz="4800" dirty="0">
              <a:solidFill>
                <a:schemeClr val="bg1"/>
              </a:solidFill>
              <a:latin typeface="TitlingGothicFB"/>
            </a:endParaRPr>
          </a:p>
          <a:p>
            <a:pPr marL="0" indent="0">
              <a:buNone/>
            </a:pPr>
            <a:r>
              <a:rPr lang="nl-NL" sz="4800" dirty="0">
                <a:solidFill>
                  <a:schemeClr val="bg1"/>
                </a:solidFill>
                <a:latin typeface="TitlingGothicFB"/>
              </a:rPr>
              <a:t>de betrokkenheid van het onderwijs bij verschillende MDT-projecten.</a:t>
            </a:r>
          </a:p>
          <a:p>
            <a:endParaRPr lang="nl-NL" sz="4800" dirty="0">
              <a:solidFill>
                <a:schemeClr val="bg1"/>
              </a:solidFill>
              <a:latin typeface="TitlingGothicFB"/>
            </a:endParaRPr>
          </a:p>
          <a:p>
            <a:pPr marL="0" indent="0">
              <a:buNone/>
            </a:pPr>
            <a:r>
              <a:rPr lang="nl-NL" sz="4800" dirty="0">
                <a:solidFill>
                  <a:schemeClr val="bg1"/>
                </a:solidFill>
                <a:latin typeface="TitlingGothicFB"/>
              </a:rPr>
              <a:t>de totstandkoming van deze samenwerkingen.</a:t>
            </a:r>
          </a:p>
          <a:p>
            <a:endParaRPr lang="nl-NL" sz="4800" dirty="0">
              <a:solidFill>
                <a:schemeClr val="bg1"/>
              </a:solidFill>
              <a:latin typeface="TitlingGothicFB"/>
            </a:endParaRPr>
          </a:p>
          <a:p>
            <a:pPr marL="0" indent="0">
              <a:buNone/>
            </a:pPr>
            <a:r>
              <a:rPr lang="nl-NL" sz="4800" dirty="0">
                <a:solidFill>
                  <a:schemeClr val="bg1"/>
                </a:solidFill>
                <a:latin typeface="TitlingGothicFB"/>
              </a:rPr>
              <a:t>wat er vanuit de opleiding/school nodig is om MDT te borgen.</a:t>
            </a:r>
          </a:p>
        </p:txBody>
      </p:sp>
      <p:sp>
        <p:nvSpPr>
          <p:cNvPr id="10" name="Rechthoek 9">
            <a:extLst>
              <a:ext uri="{FF2B5EF4-FFF2-40B4-BE49-F238E27FC236}">
                <a16:creationId xmlns:a16="http://schemas.microsoft.com/office/drawing/2014/main" id="{2F11F80A-9A54-2447-96AB-1445E1E6B318}"/>
              </a:ext>
            </a:extLst>
          </p:cNvPr>
          <p:cNvSpPr/>
          <p:nvPr/>
        </p:nvSpPr>
        <p:spPr>
          <a:xfrm>
            <a:off x="312355" y="12428715"/>
            <a:ext cx="23798929" cy="1132007"/>
          </a:xfrm>
          <a:prstGeom prst="rect">
            <a:avLst/>
          </a:prstGeom>
          <a:solidFill>
            <a:srgbClr val="FEC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nl-NL" sz="6000" b="1" dirty="0">
                <a:solidFill>
                  <a:schemeClr val="bg1"/>
                </a:solidFill>
                <a:latin typeface="TitlingGothicFB"/>
              </a:rPr>
              <a:t>    							Aanknopingspunten t.b.v. verduurzamingsplan OCW.</a:t>
            </a:r>
          </a:p>
        </p:txBody>
      </p:sp>
      <p:pic>
        <p:nvPicPr>
          <p:cNvPr id="11" name="Afbeelding 10" descr="Afbeelding met tekst, bloempot, kamerplant, plant&#10;&#10;Automatisch gegenereerde beschrijving">
            <a:extLst>
              <a:ext uri="{FF2B5EF4-FFF2-40B4-BE49-F238E27FC236}">
                <a16:creationId xmlns:a16="http://schemas.microsoft.com/office/drawing/2014/main" id="{FAE10AA6-CDB1-78A0-1FD7-F0D2D0153D7C}"/>
              </a:ext>
            </a:extLst>
          </p:cNvPr>
          <p:cNvPicPr>
            <a:picLocks noChangeAspect="1"/>
          </p:cNvPicPr>
          <p:nvPr/>
        </p:nvPicPr>
        <p:blipFill>
          <a:blip r:embed="rId5">
            <a:extLst>
              <a:ext uri="{28A0092B-C50C-407E-A947-70E740481C1C}">
                <a14:useLocalDpi xmlns:a14="http://schemas.microsoft.com/office/drawing/2010/main" val="0"/>
              </a:ext>
            </a:extLst>
          </a:blip>
          <a:srcRect l="3770" t="4358" r="3157" b="1629"/>
          <a:stretch/>
        </p:blipFill>
        <p:spPr>
          <a:xfrm>
            <a:off x="614707" y="3568024"/>
            <a:ext cx="6022783" cy="8373525"/>
          </a:xfrm>
          <a:prstGeom prst="rect">
            <a:avLst/>
          </a:prstGeom>
        </p:spPr>
      </p:pic>
    </p:spTree>
    <p:extLst>
      <p:ext uri="{BB962C8B-B14F-4D97-AF65-F5344CB8AC3E}">
        <p14:creationId xmlns:p14="http://schemas.microsoft.com/office/powerpoint/2010/main" val="364789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A31C0FE9-B562-DAA4-49CD-B451ACFA125A}"/>
            </a:ext>
          </a:extLst>
        </p:cNvPr>
        <p:cNvGrpSpPr/>
        <p:nvPr/>
      </p:nvGrpSpPr>
      <p:grpSpPr>
        <a:xfrm>
          <a:off x="0" y="0"/>
          <a:ext cx="0" cy="0"/>
          <a:chOff x="0" y="0"/>
          <a:chExt cx="0" cy="0"/>
        </a:xfrm>
      </p:grpSpPr>
      <p:sp>
        <p:nvSpPr>
          <p:cNvPr id="4" name="Tijdelijke aanduiding voor inhoud 6">
            <a:extLst>
              <a:ext uri="{FF2B5EF4-FFF2-40B4-BE49-F238E27FC236}">
                <a16:creationId xmlns:a16="http://schemas.microsoft.com/office/drawing/2014/main" id="{647D0CF2-6CC0-AFC0-E466-72AA90D0D1D5}"/>
              </a:ext>
            </a:extLst>
          </p:cNvPr>
          <p:cNvSpPr txBox="1">
            <a:spLocks/>
          </p:cNvSpPr>
          <p:nvPr/>
        </p:nvSpPr>
        <p:spPr>
          <a:xfrm>
            <a:off x="12588279" y="3955894"/>
            <a:ext cx="10976001" cy="8577853"/>
          </a:xfrm>
          <a:prstGeom prst="rect">
            <a:avLst/>
          </a:prstGeom>
          <a:ln w="38100">
            <a:solidFill>
              <a:srgbClr val="E74824"/>
            </a:solidFill>
          </a:ln>
        </p:spPr>
        <p:txBody>
          <a:bodyPr>
            <a:noAutofit/>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a:lnSpc>
                <a:spcPct val="170000"/>
              </a:lnSpc>
            </a:pPr>
            <a:r>
              <a:rPr lang="nl-NL" sz="3600" dirty="0">
                <a:latin typeface="TitlingGothicFB"/>
              </a:rPr>
              <a:t>Acht groepsgesprekken (online en fysiek) onderwijs:</a:t>
            </a:r>
          </a:p>
          <a:p>
            <a:pPr lvl="1">
              <a:lnSpc>
                <a:spcPct val="120000"/>
              </a:lnSpc>
            </a:pPr>
            <a:r>
              <a:rPr lang="nl-NL" sz="3600" dirty="0">
                <a:latin typeface="TitlingGothicFB"/>
              </a:rPr>
              <a:t>2 ISK</a:t>
            </a:r>
          </a:p>
          <a:p>
            <a:pPr lvl="1">
              <a:lnSpc>
                <a:spcPct val="120000"/>
              </a:lnSpc>
            </a:pPr>
            <a:r>
              <a:rPr lang="nl-NL" sz="3600" dirty="0">
                <a:latin typeface="TitlingGothicFB"/>
              </a:rPr>
              <a:t>4 vso/pro</a:t>
            </a:r>
          </a:p>
          <a:p>
            <a:pPr lvl="1">
              <a:lnSpc>
                <a:spcPct val="120000"/>
              </a:lnSpc>
            </a:pPr>
            <a:r>
              <a:rPr lang="nl-NL" sz="3600" dirty="0">
                <a:latin typeface="TitlingGothicFB"/>
              </a:rPr>
              <a:t>19 vo</a:t>
            </a:r>
          </a:p>
          <a:p>
            <a:pPr lvl="1">
              <a:lnSpc>
                <a:spcPct val="120000"/>
              </a:lnSpc>
            </a:pPr>
            <a:r>
              <a:rPr lang="nl-NL" sz="3600" dirty="0">
                <a:latin typeface="TitlingGothicFB"/>
              </a:rPr>
              <a:t>27 mbo</a:t>
            </a:r>
          </a:p>
          <a:p>
            <a:pPr lvl="1">
              <a:lnSpc>
                <a:spcPct val="120000"/>
              </a:lnSpc>
            </a:pPr>
            <a:r>
              <a:rPr lang="nl-NL" sz="3600" dirty="0">
                <a:latin typeface="TitlingGothicFB"/>
              </a:rPr>
              <a:t>3 ho</a:t>
            </a:r>
          </a:p>
          <a:p>
            <a:pPr>
              <a:lnSpc>
                <a:spcPct val="170000"/>
              </a:lnSpc>
            </a:pPr>
            <a:r>
              <a:rPr lang="nl-NL" sz="3600" dirty="0">
                <a:latin typeface="TitlingGothicFB"/>
              </a:rPr>
              <a:t>Drie interviews met maatschappelijke organisaties: </a:t>
            </a:r>
            <a:br>
              <a:rPr lang="nl-NL" sz="3600" dirty="0">
                <a:latin typeface="TitlingGothicFB"/>
              </a:rPr>
            </a:br>
            <a:r>
              <a:rPr lang="nl-NL" sz="3600" dirty="0">
                <a:latin typeface="TitlingGothicFB"/>
              </a:rPr>
              <a:t>5 deelnemers</a:t>
            </a:r>
          </a:p>
          <a:p>
            <a:pPr>
              <a:lnSpc>
                <a:spcPct val="170000"/>
              </a:lnSpc>
            </a:pPr>
            <a:r>
              <a:rPr lang="nl-NL" sz="3600" dirty="0">
                <a:latin typeface="TitlingGothicFB"/>
              </a:rPr>
              <a:t>Één groepsgesprek met expertteam: </a:t>
            </a:r>
            <a:br>
              <a:rPr lang="nl-NL" sz="3600" dirty="0">
                <a:latin typeface="TitlingGothicFB"/>
              </a:rPr>
            </a:br>
            <a:r>
              <a:rPr lang="nl-NL" sz="3600" dirty="0">
                <a:latin typeface="TitlingGothicFB"/>
              </a:rPr>
              <a:t>6 deelnemers</a:t>
            </a:r>
          </a:p>
          <a:p>
            <a:endParaRPr lang="nl-NL" sz="3600" dirty="0">
              <a:latin typeface="TitlingGothicFB"/>
            </a:endParaRPr>
          </a:p>
        </p:txBody>
      </p:sp>
      <p:sp>
        <p:nvSpPr>
          <p:cNvPr id="5" name="Tijdelijke aanduiding voor inhoud 4">
            <a:extLst>
              <a:ext uri="{FF2B5EF4-FFF2-40B4-BE49-F238E27FC236}">
                <a16:creationId xmlns:a16="http://schemas.microsoft.com/office/drawing/2014/main" id="{873FE070-E497-6DAA-91E0-473A33F6D40F}"/>
              </a:ext>
            </a:extLst>
          </p:cNvPr>
          <p:cNvSpPr txBox="1">
            <a:spLocks/>
          </p:cNvSpPr>
          <p:nvPr/>
        </p:nvSpPr>
        <p:spPr>
          <a:xfrm>
            <a:off x="818133" y="3968150"/>
            <a:ext cx="10976001" cy="8216894"/>
          </a:xfrm>
          <a:prstGeom prst="rect">
            <a:avLst/>
          </a:prstGeom>
          <a:ln w="38100">
            <a:solidFill>
              <a:srgbClr val="E74824"/>
            </a:solidFill>
          </a:ln>
        </p:spPr>
        <p:txBody>
          <a:bodyPr>
            <a:noAutofit/>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marL="0" indent="0">
              <a:lnSpc>
                <a:spcPct val="160000"/>
              </a:lnSpc>
              <a:buNone/>
            </a:pPr>
            <a:r>
              <a:rPr lang="nl-NL" sz="3600" b="1" dirty="0">
                <a:latin typeface="TitlingGothicFB"/>
              </a:rPr>
              <a:t>Subsidierondes:</a:t>
            </a:r>
            <a:br>
              <a:rPr lang="nl-NL" sz="3600" b="1" dirty="0">
                <a:latin typeface="TitlingGothicFB"/>
              </a:rPr>
            </a:br>
            <a:r>
              <a:rPr lang="nl-NL" sz="3600" dirty="0">
                <a:latin typeface="TitlingGothicFB"/>
              </a:rPr>
              <a:t>Reguliere projecten ronde 4c, 5a en MDT2023 </a:t>
            </a:r>
            <a:br>
              <a:rPr lang="nl-NL" sz="3600" dirty="0">
                <a:latin typeface="TitlingGothicFB"/>
              </a:rPr>
            </a:br>
            <a:r>
              <a:rPr lang="nl-NL" sz="3600" dirty="0">
                <a:latin typeface="TitlingGothicFB"/>
              </a:rPr>
              <a:t>MDT-kort 2022/2023 + 2023/2024</a:t>
            </a:r>
          </a:p>
          <a:p>
            <a:pPr marL="0" indent="0">
              <a:lnSpc>
                <a:spcPct val="160000"/>
              </a:lnSpc>
              <a:buNone/>
            </a:pPr>
            <a:r>
              <a:rPr lang="nl-NL" sz="3600" b="1" dirty="0">
                <a:latin typeface="TitlingGothicFB"/>
              </a:rPr>
              <a:t>Aantal projectleiders benaderd:</a:t>
            </a:r>
            <a:br>
              <a:rPr lang="nl-NL" sz="3600" b="1" dirty="0">
                <a:latin typeface="TitlingGothicFB"/>
              </a:rPr>
            </a:br>
            <a:r>
              <a:rPr lang="nl-NL" sz="3600" dirty="0">
                <a:latin typeface="TitlingGothicFB"/>
                <a:cs typeface="Arial"/>
              </a:rPr>
              <a:t>MDT-kort</a:t>
            </a:r>
            <a:r>
              <a:rPr lang="nl-NL" sz="3600" dirty="0">
                <a:latin typeface="TitlingGothicFB"/>
                <a:ea typeface="+mn-lt"/>
                <a:cs typeface="+mn-lt"/>
              </a:rPr>
              <a:t>: 222 (87% onderwijsinstelling penvoerder)</a:t>
            </a:r>
            <a:br>
              <a:rPr lang="nl-NL" sz="3600" dirty="0">
                <a:latin typeface="TitlingGothicFB"/>
                <a:ea typeface="+mn-lt"/>
                <a:cs typeface="+mn-lt"/>
              </a:rPr>
            </a:br>
            <a:r>
              <a:rPr lang="nl-NL" sz="3600" dirty="0">
                <a:latin typeface="TitlingGothicFB"/>
                <a:ea typeface="+mn-lt"/>
                <a:cs typeface="+mn-lt"/>
              </a:rPr>
              <a:t>MDT regulier: 114 (13% onderwijsinstelling penvoerder)</a:t>
            </a:r>
          </a:p>
          <a:p>
            <a:pPr marL="0" indent="0">
              <a:lnSpc>
                <a:spcPct val="160000"/>
              </a:lnSpc>
              <a:buNone/>
            </a:pPr>
            <a:r>
              <a:rPr lang="nl-NL" sz="3600" b="1" dirty="0">
                <a:latin typeface="TitlingGothicFB"/>
                <a:ea typeface="+mn-lt"/>
                <a:cs typeface="+mn-lt"/>
              </a:rPr>
              <a:t>Enquête</a:t>
            </a:r>
            <a:r>
              <a:rPr lang="nl-NL" sz="3600" dirty="0">
                <a:latin typeface="TitlingGothicFB"/>
                <a:ea typeface="+mn-lt"/>
                <a:cs typeface="+mn-lt"/>
              </a:rPr>
              <a:t> ingevuld door 129 respondenten.</a:t>
            </a:r>
          </a:p>
          <a:p>
            <a:pPr marL="0" indent="0">
              <a:lnSpc>
                <a:spcPct val="160000"/>
              </a:lnSpc>
              <a:buNone/>
            </a:pPr>
            <a:r>
              <a:rPr lang="nl-NL" sz="3600" b="1" dirty="0">
                <a:latin typeface="TitlingGothicFB"/>
              </a:rPr>
              <a:t>Deskresearch: </a:t>
            </a:r>
            <a:r>
              <a:rPr lang="nl-NL" sz="3600" dirty="0">
                <a:latin typeface="TitlingGothicFB"/>
              </a:rPr>
              <a:t>Onderzoeksrapporten, data Jongerenvragenlijst, schooldocumenten  </a:t>
            </a:r>
          </a:p>
        </p:txBody>
      </p:sp>
      <p:sp>
        <p:nvSpPr>
          <p:cNvPr id="6" name="Rechthoek 5">
            <a:extLst>
              <a:ext uri="{FF2B5EF4-FFF2-40B4-BE49-F238E27FC236}">
                <a16:creationId xmlns:a16="http://schemas.microsoft.com/office/drawing/2014/main" id="{DAB9C192-4849-2A09-2D0E-6142F99E7A28}"/>
              </a:ext>
            </a:extLst>
          </p:cNvPr>
          <p:cNvSpPr/>
          <p:nvPr/>
        </p:nvSpPr>
        <p:spPr>
          <a:xfrm>
            <a:off x="336884" y="12881811"/>
            <a:ext cx="23774400" cy="678911"/>
          </a:xfrm>
          <a:prstGeom prst="rect">
            <a:avLst/>
          </a:prstGeom>
          <a:solidFill>
            <a:srgbClr val="FEC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nl-NL" sz="6000" b="1" dirty="0">
                <a:solidFill>
                  <a:schemeClr val="bg1"/>
                </a:solidFill>
                <a:latin typeface="TitlingGothicFB"/>
              </a:rPr>
              <a:t>    							</a:t>
            </a:r>
          </a:p>
        </p:txBody>
      </p:sp>
      <p:sp>
        <p:nvSpPr>
          <p:cNvPr id="7" name="Tijdelijke aanduiding voor tekst 3">
            <a:extLst>
              <a:ext uri="{FF2B5EF4-FFF2-40B4-BE49-F238E27FC236}">
                <a16:creationId xmlns:a16="http://schemas.microsoft.com/office/drawing/2014/main" id="{4CF6CD98-1011-3337-3DDC-3F7FF4948A53}"/>
              </a:ext>
            </a:extLst>
          </p:cNvPr>
          <p:cNvSpPr txBox="1">
            <a:spLocks/>
          </p:cNvSpPr>
          <p:nvPr/>
        </p:nvSpPr>
        <p:spPr>
          <a:xfrm>
            <a:off x="2630890" y="2819080"/>
            <a:ext cx="5817791" cy="1265778"/>
          </a:xfrm>
          <a:prstGeom prst="rect">
            <a:avLst/>
          </a:prstGeom>
        </p:spPr>
        <p:txBody>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marL="0" indent="0">
              <a:buNone/>
            </a:pPr>
            <a:r>
              <a:rPr lang="nl-NL" sz="4000" b="1" dirty="0">
                <a:solidFill>
                  <a:schemeClr val="bg1"/>
                </a:solidFill>
                <a:latin typeface="TitlingGothicFB"/>
              </a:rPr>
              <a:t>Deskresearch en enquête </a:t>
            </a:r>
          </a:p>
        </p:txBody>
      </p:sp>
      <p:sp>
        <p:nvSpPr>
          <p:cNvPr id="8" name="Tijdelijke aanduiding voor tekst 5">
            <a:extLst>
              <a:ext uri="{FF2B5EF4-FFF2-40B4-BE49-F238E27FC236}">
                <a16:creationId xmlns:a16="http://schemas.microsoft.com/office/drawing/2014/main" id="{0326CFB5-33AA-F459-8AEE-BA08DDFF82F0}"/>
              </a:ext>
            </a:extLst>
          </p:cNvPr>
          <p:cNvSpPr txBox="1">
            <a:spLocks/>
          </p:cNvSpPr>
          <p:nvPr/>
        </p:nvSpPr>
        <p:spPr>
          <a:xfrm>
            <a:off x="14946467" y="2819080"/>
            <a:ext cx="6506860" cy="1647717"/>
          </a:xfrm>
          <a:prstGeom prst="rect">
            <a:avLst/>
          </a:prstGeom>
        </p:spPr>
        <p:txBody>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marL="0" indent="0">
              <a:buNone/>
            </a:pPr>
            <a:r>
              <a:rPr lang="nl-NL" sz="4000" b="1" dirty="0">
                <a:solidFill>
                  <a:schemeClr val="bg1"/>
                </a:solidFill>
                <a:latin typeface="TitlingGothicFB"/>
              </a:rPr>
              <a:t>Interviews en focusgroepen</a:t>
            </a:r>
          </a:p>
        </p:txBody>
      </p:sp>
      <p:sp>
        <p:nvSpPr>
          <p:cNvPr id="10" name="Rectangle 23">
            <a:extLst>
              <a:ext uri="{FF2B5EF4-FFF2-40B4-BE49-F238E27FC236}">
                <a16:creationId xmlns:a16="http://schemas.microsoft.com/office/drawing/2014/main" id="{D52A4D66-124C-9C9E-BAF5-1A0F5BB0E24C}"/>
              </a:ext>
            </a:extLst>
          </p:cNvPr>
          <p:cNvSpPr/>
          <p:nvPr/>
        </p:nvSpPr>
        <p:spPr>
          <a:xfrm rot="21425261">
            <a:off x="83256" y="643609"/>
            <a:ext cx="22250471" cy="1324314"/>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6600" b="1" dirty="0">
                <a:latin typeface="TitlingGothicFB"/>
              </a:rPr>
              <a:t>Onderzoeksopzet</a:t>
            </a:r>
          </a:p>
        </p:txBody>
      </p:sp>
      <p:pic>
        <p:nvPicPr>
          <p:cNvPr id="23" name="Graphic 22">
            <a:extLst>
              <a:ext uri="{FF2B5EF4-FFF2-40B4-BE49-F238E27FC236}">
                <a16:creationId xmlns:a16="http://schemas.microsoft.com/office/drawing/2014/main" id="{E410BDF4-1E4A-6612-4745-D1CF369EB3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0930585" y="31908"/>
            <a:ext cx="3520322" cy="3520322"/>
          </a:xfrm>
          <a:prstGeom prst="rect">
            <a:avLst/>
          </a:prstGeom>
        </p:spPr>
      </p:pic>
    </p:spTree>
    <p:extLst>
      <p:ext uri="{BB962C8B-B14F-4D97-AF65-F5344CB8AC3E}">
        <p14:creationId xmlns:p14="http://schemas.microsoft.com/office/powerpoint/2010/main" val="410139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80744CBB-D063-EF8E-2B66-EEA1403D8E33}"/>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EF9FED55-69E4-E558-1626-759071516F64}"/>
              </a:ext>
            </a:extLst>
          </p:cNvPr>
          <p:cNvSpPr/>
          <p:nvPr/>
        </p:nvSpPr>
        <p:spPr>
          <a:xfrm>
            <a:off x="304006" y="12957872"/>
            <a:ext cx="23774400" cy="678911"/>
          </a:xfrm>
          <a:prstGeom prst="rect">
            <a:avLst/>
          </a:prstGeom>
          <a:solidFill>
            <a:srgbClr val="FEC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nl-NL" sz="6000" b="1" dirty="0">
                <a:solidFill>
                  <a:schemeClr val="bg1"/>
                </a:solidFill>
                <a:latin typeface="TitlingGothicFB"/>
              </a:rPr>
              <a:t>    							</a:t>
            </a:r>
          </a:p>
        </p:txBody>
      </p:sp>
      <p:sp>
        <p:nvSpPr>
          <p:cNvPr id="7" name="Tijdelijke aanduiding voor tekst 3">
            <a:extLst>
              <a:ext uri="{FF2B5EF4-FFF2-40B4-BE49-F238E27FC236}">
                <a16:creationId xmlns:a16="http://schemas.microsoft.com/office/drawing/2014/main" id="{ADAAB8DD-46CA-E244-E032-BED0173656C6}"/>
              </a:ext>
            </a:extLst>
          </p:cNvPr>
          <p:cNvSpPr txBox="1">
            <a:spLocks/>
          </p:cNvSpPr>
          <p:nvPr/>
        </p:nvSpPr>
        <p:spPr>
          <a:xfrm>
            <a:off x="13210673" y="2782119"/>
            <a:ext cx="5817791" cy="1265778"/>
          </a:xfrm>
          <a:prstGeom prst="rect">
            <a:avLst/>
          </a:prstGeom>
        </p:spPr>
        <p:txBody>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marL="0" indent="0">
              <a:buNone/>
            </a:pPr>
            <a:r>
              <a:rPr lang="nl-NL" sz="5400" b="1" dirty="0">
                <a:solidFill>
                  <a:schemeClr val="bg1"/>
                </a:solidFill>
                <a:latin typeface="TitlingGothicFB"/>
              </a:rPr>
              <a:t>Onderzoeksopzet</a:t>
            </a:r>
            <a:endParaRPr lang="nl-NL" sz="4000" b="1" dirty="0">
              <a:solidFill>
                <a:schemeClr val="bg1"/>
              </a:solidFill>
              <a:latin typeface="TitlingGothicFB"/>
            </a:endParaRPr>
          </a:p>
        </p:txBody>
      </p:sp>
      <p:sp>
        <p:nvSpPr>
          <p:cNvPr id="10" name="Rectangle 23">
            <a:extLst>
              <a:ext uri="{FF2B5EF4-FFF2-40B4-BE49-F238E27FC236}">
                <a16:creationId xmlns:a16="http://schemas.microsoft.com/office/drawing/2014/main" id="{E1719DA7-711E-A17F-33A1-E1D7E49DAA98}"/>
              </a:ext>
            </a:extLst>
          </p:cNvPr>
          <p:cNvSpPr/>
          <p:nvPr/>
        </p:nvSpPr>
        <p:spPr>
          <a:xfrm rot="21425261">
            <a:off x="7582" y="543169"/>
            <a:ext cx="22250471" cy="864047"/>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800" b="1" dirty="0">
                <a:latin typeface="TitlingGothicFB"/>
              </a:rPr>
              <a:t>Motivatie onderwijs deelname MDT (enquête) </a:t>
            </a:r>
          </a:p>
        </p:txBody>
      </p:sp>
      <p:pic>
        <p:nvPicPr>
          <p:cNvPr id="23" name="Graphic 22">
            <a:extLst>
              <a:ext uri="{FF2B5EF4-FFF2-40B4-BE49-F238E27FC236}">
                <a16:creationId xmlns:a16="http://schemas.microsoft.com/office/drawing/2014/main" id="{7880421B-72E5-EE29-B3CA-C255EB395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1139134" y="-176"/>
            <a:ext cx="3520322" cy="3520322"/>
          </a:xfrm>
          <a:prstGeom prst="rect">
            <a:avLst/>
          </a:prstGeom>
        </p:spPr>
      </p:pic>
      <p:graphicFrame>
        <p:nvGraphicFramePr>
          <p:cNvPr id="2" name="Grafiek 1">
            <a:extLst>
              <a:ext uri="{FF2B5EF4-FFF2-40B4-BE49-F238E27FC236}">
                <a16:creationId xmlns:a16="http://schemas.microsoft.com/office/drawing/2014/main" id="{2568968E-78F1-BC17-7E8A-084BB42CF9FC}"/>
              </a:ext>
            </a:extLst>
          </p:cNvPr>
          <p:cNvGraphicFramePr/>
          <p:nvPr/>
        </p:nvGraphicFramePr>
        <p:xfrm>
          <a:off x="481263" y="1796717"/>
          <a:ext cx="10186699" cy="11254622"/>
        </p:xfrm>
        <a:graphic>
          <a:graphicData uri="http://schemas.openxmlformats.org/drawingml/2006/chart">
            <c:chart xmlns:c="http://schemas.openxmlformats.org/drawingml/2006/chart" xmlns:r="http://schemas.openxmlformats.org/officeDocument/2006/relationships" r:id="rId5"/>
          </a:graphicData>
        </a:graphic>
      </p:graphicFrame>
      <p:sp>
        <p:nvSpPr>
          <p:cNvPr id="3" name="Tekstvak 2">
            <a:extLst>
              <a:ext uri="{FF2B5EF4-FFF2-40B4-BE49-F238E27FC236}">
                <a16:creationId xmlns:a16="http://schemas.microsoft.com/office/drawing/2014/main" id="{BF5C3C69-1C94-3037-15CE-4E5495A2E647}"/>
              </a:ext>
            </a:extLst>
          </p:cNvPr>
          <p:cNvSpPr txBox="1"/>
          <p:nvPr/>
        </p:nvSpPr>
        <p:spPr>
          <a:xfrm>
            <a:off x="13210673" y="9126895"/>
            <a:ext cx="10338345" cy="3139321"/>
          </a:xfrm>
          <a:prstGeom prst="rect">
            <a:avLst/>
          </a:prstGeom>
          <a:noFill/>
          <a:ln w="38100">
            <a:solidFill>
              <a:srgbClr val="FEC731"/>
            </a:solidFill>
          </a:ln>
        </p:spPr>
        <p:txBody>
          <a:bodyPr wrap="square">
            <a:spAutoFit/>
          </a:bodyPr>
          <a:lstStyle/>
          <a:p>
            <a:pPr lvl="0">
              <a:lnSpc>
                <a:spcPct val="90000"/>
              </a:lnSpc>
              <a:spcAft>
                <a:spcPts val="800"/>
              </a:spcAft>
            </a:pPr>
            <a:r>
              <a:rPr lang="nl-NL" sz="4400" b="1" noProof="0" dirty="0">
                <a:solidFill>
                  <a:srgbClr val="FEC731"/>
                </a:solidFill>
                <a:effectLst/>
                <a:latin typeface="TitlingGothicFB"/>
              </a:rPr>
              <a:t>“Door MDT op te zetten hebben we als onderwijs de verbinding buiten de school opgezet. Dit was eerder nauwelijks aanwezig.” </a:t>
            </a:r>
            <a:br>
              <a:rPr lang="nl-NL" sz="4400" b="1" noProof="0" dirty="0">
                <a:solidFill>
                  <a:srgbClr val="FEC731"/>
                </a:solidFill>
                <a:effectLst/>
                <a:latin typeface="TitlingGothicFB"/>
              </a:rPr>
            </a:br>
            <a:r>
              <a:rPr lang="nl-NL" sz="4400" b="1" noProof="0" dirty="0">
                <a:solidFill>
                  <a:srgbClr val="FEC731"/>
                </a:solidFill>
                <a:effectLst/>
                <a:latin typeface="TitlingGothicFB"/>
              </a:rPr>
              <a:t>(vo-school)</a:t>
            </a:r>
          </a:p>
        </p:txBody>
      </p:sp>
      <p:sp>
        <p:nvSpPr>
          <p:cNvPr id="9" name="Tekstvak 8">
            <a:extLst>
              <a:ext uri="{FF2B5EF4-FFF2-40B4-BE49-F238E27FC236}">
                <a16:creationId xmlns:a16="http://schemas.microsoft.com/office/drawing/2014/main" id="{C385FF15-B349-0F72-9B22-09EA115A37D8}"/>
              </a:ext>
            </a:extLst>
          </p:cNvPr>
          <p:cNvSpPr txBox="1"/>
          <p:nvPr/>
        </p:nvSpPr>
        <p:spPr>
          <a:xfrm>
            <a:off x="14656172" y="5112321"/>
            <a:ext cx="9937868" cy="5347752"/>
          </a:xfrm>
          <a:prstGeom prst="rect">
            <a:avLst/>
          </a:prstGeom>
        </p:spPr>
        <p:txBody>
          <a:bodyPr vert="horz" lIns="182868" tIns="91434" rIns="182868" bIns="91434" rtlCol="0" anchor="t">
            <a:noAutofit/>
          </a:bodyPr>
          <a:lstStyle/>
          <a:p>
            <a:pPr>
              <a:lnSpc>
                <a:spcPct val="90000"/>
              </a:lnSpc>
              <a:spcAft>
                <a:spcPts val="1600"/>
              </a:spcAft>
            </a:pPr>
            <a:endParaRPr lang="nl-NL" sz="4400" dirty="0">
              <a:solidFill>
                <a:schemeClr val="bg1"/>
              </a:solidFill>
              <a:latin typeface="TitlingGothicFB"/>
            </a:endParaRPr>
          </a:p>
          <a:p>
            <a:pPr marL="228589">
              <a:lnSpc>
                <a:spcPct val="90000"/>
              </a:lnSpc>
              <a:spcAft>
                <a:spcPts val="1600"/>
              </a:spcAft>
            </a:pPr>
            <a:r>
              <a:rPr lang="nl-NL" sz="4400" dirty="0">
                <a:solidFill>
                  <a:schemeClr val="bg1"/>
                </a:solidFill>
                <a:latin typeface="TitlingGothicFB"/>
              </a:rPr>
              <a:t>	Pijlers MDT sluiten aan op schoolvisie</a:t>
            </a:r>
          </a:p>
          <a:p>
            <a:pPr marL="228589">
              <a:lnSpc>
                <a:spcPct val="90000"/>
              </a:lnSpc>
              <a:spcAft>
                <a:spcPts val="1600"/>
              </a:spcAft>
            </a:pPr>
            <a:endParaRPr lang="nl-NL" sz="4400" dirty="0">
              <a:solidFill>
                <a:schemeClr val="bg1"/>
              </a:solidFill>
              <a:latin typeface="TitlingGothicFB"/>
            </a:endParaRPr>
          </a:p>
          <a:p>
            <a:pPr marL="228589">
              <a:lnSpc>
                <a:spcPct val="90000"/>
              </a:lnSpc>
              <a:spcAft>
                <a:spcPts val="1600"/>
              </a:spcAft>
            </a:pPr>
            <a:r>
              <a:rPr lang="nl-NL" sz="4400" dirty="0">
                <a:solidFill>
                  <a:schemeClr val="bg1"/>
                </a:solidFill>
                <a:latin typeface="TitlingGothicFB"/>
              </a:rPr>
              <a:t>	Door MDT meer ‘buitenschools’ leren</a:t>
            </a:r>
          </a:p>
          <a:p>
            <a:pPr marL="685766" indent="-457177">
              <a:lnSpc>
                <a:spcPct val="90000"/>
              </a:lnSpc>
              <a:spcAft>
                <a:spcPts val="1600"/>
              </a:spcAft>
              <a:buFont typeface="Arial" panose="020B0604020202020204" pitchFamily="34" charset="0"/>
              <a:buChar char="•"/>
            </a:pPr>
            <a:endParaRPr lang="nl-NL" sz="4400" dirty="0">
              <a:solidFill>
                <a:schemeClr val="bg1"/>
              </a:solidFill>
              <a:latin typeface="TitlingGothicFB"/>
            </a:endParaRPr>
          </a:p>
        </p:txBody>
      </p:sp>
      <p:sp>
        <p:nvSpPr>
          <p:cNvPr id="11" name="Pijl: rechts 10">
            <a:extLst>
              <a:ext uri="{FF2B5EF4-FFF2-40B4-BE49-F238E27FC236}">
                <a16:creationId xmlns:a16="http://schemas.microsoft.com/office/drawing/2014/main" id="{C22BFFB7-2A7C-DE8F-FDA9-D451CADD210D}"/>
              </a:ext>
            </a:extLst>
          </p:cNvPr>
          <p:cNvSpPr/>
          <p:nvPr/>
        </p:nvSpPr>
        <p:spPr>
          <a:xfrm>
            <a:off x="13331040" y="6200642"/>
            <a:ext cx="1325132" cy="284903"/>
          </a:xfrm>
          <a:prstGeom prst="rightArrow">
            <a:avLst/>
          </a:prstGeom>
          <a:solidFill>
            <a:srgbClr val="E748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a:p>
        </p:txBody>
      </p:sp>
      <p:sp>
        <p:nvSpPr>
          <p:cNvPr id="12" name="Pijl: rechts 11">
            <a:extLst>
              <a:ext uri="{FF2B5EF4-FFF2-40B4-BE49-F238E27FC236}">
                <a16:creationId xmlns:a16="http://schemas.microsoft.com/office/drawing/2014/main" id="{708D6888-9436-C922-9290-88EC8E8FEF0E}"/>
              </a:ext>
            </a:extLst>
          </p:cNvPr>
          <p:cNvSpPr/>
          <p:nvPr/>
        </p:nvSpPr>
        <p:spPr>
          <a:xfrm>
            <a:off x="13331040" y="7786197"/>
            <a:ext cx="1325132" cy="284903"/>
          </a:xfrm>
          <a:prstGeom prst="rightArrow">
            <a:avLst/>
          </a:prstGeom>
          <a:solidFill>
            <a:srgbClr val="E748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a:p>
        </p:txBody>
      </p:sp>
      <p:sp>
        <p:nvSpPr>
          <p:cNvPr id="14" name="Tekstvak 13">
            <a:extLst>
              <a:ext uri="{FF2B5EF4-FFF2-40B4-BE49-F238E27FC236}">
                <a16:creationId xmlns:a16="http://schemas.microsoft.com/office/drawing/2014/main" id="{D51E9F68-5169-C0EE-E7BB-BCDC0E5E8D03}"/>
              </a:ext>
            </a:extLst>
          </p:cNvPr>
          <p:cNvSpPr txBox="1"/>
          <p:nvPr/>
        </p:nvSpPr>
        <p:spPr>
          <a:xfrm>
            <a:off x="13210673" y="4536133"/>
            <a:ext cx="4483768" cy="757130"/>
          </a:xfrm>
          <a:prstGeom prst="rect">
            <a:avLst/>
          </a:prstGeom>
          <a:noFill/>
        </p:spPr>
        <p:txBody>
          <a:bodyPr wrap="square">
            <a:spAutoFit/>
          </a:bodyPr>
          <a:lstStyle/>
          <a:p>
            <a:pPr>
              <a:lnSpc>
                <a:spcPct val="90000"/>
              </a:lnSpc>
              <a:spcAft>
                <a:spcPts val="1600"/>
              </a:spcAft>
            </a:pPr>
            <a:r>
              <a:rPr lang="nl-NL" sz="4800" dirty="0">
                <a:solidFill>
                  <a:schemeClr val="bg1"/>
                </a:solidFill>
                <a:latin typeface="TitlingGothicFB"/>
              </a:rPr>
              <a:t>Focusgroepen:</a:t>
            </a:r>
          </a:p>
        </p:txBody>
      </p:sp>
      <p:cxnSp>
        <p:nvCxnSpPr>
          <p:cNvPr id="16" name="Rechte verbindingslijn 15">
            <a:extLst>
              <a:ext uri="{FF2B5EF4-FFF2-40B4-BE49-F238E27FC236}">
                <a16:creationId xmlns:a16="http://schemas.microsoft.com/office/drawing/2014/main" id="{F1520067-E6E0-F074-F9EF-D6741F4897B5}"/>
              </a:ext>
            </a:extLst>
          </p:cNvPr>
          <p:cNvCxnSpPr>
            <a:cxnSpLocks/>
          </p:cNvCxnSpPr>
          <p:nvPr/>
        </p:nvCxnSpPr>
        <p:spPr>
          <a:xfrm>
            <a:off x="12237354" y="2193664"/>
            <a:ext cx="104325" cy="10527725"/>
          </a:xfrm>
          <a:prstGeom prst="line">
            <a:avLst/>
          </a:prstGeom>
          <a:ln w="57150">
            <a:solidFill>
              <a:srgbClr val="E748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721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379BF24A-BEBD-BB46-A5D7-79CDE468E18F}"/>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03B8394F-3566-64CB-1864-388B041D5B54}"/>
              </a:ext>
            </a:extLst>
          </p:cNvPr>
          <p:cNvSpPr/>
          <p:nvPr/>
        </p:nvSpPr>
        <p:spPr>
          <a:xfrm>
            <a:off x="304006" y="12957872"/>
            <a:ext cx="23774400" cy="678911"/>
          </a:xfrm>
          <a:prstGeom prst="rect">
            <a:avLst/>
          </a:prstGeom>
          <a:solidFill>
            <a:srgbClr val="FEC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nl-NL" sz="6000" b="1" dirty="0">
                <a:solidFill>
                  <a:schemeClr val="bg1"/>
                </a:solidFill>
                <a:latin typeface="TitlingGothicFB"/>
              </a:rPr>
              <a:t>    							</a:t>
            </a:r>
          </a:p>
        </p:txBody>
      </p:sp>
      <p:sp>
        <p:nvSpPr>
          <p:cNvPr id="10" name="Rectangle 23">
            <a:extLst>
              <a:ext uri="{FF2B5EF4-FFF2-40B4-BE49-F238E27FC236}">
                <a16:creationId xmlns:a16="http://schemas.microsoft.com/office/drawing/2014/main" id="{456193B3-479B-6A35-2CD6-29698EDCBA23}"/>
              </a:ext>
            </a:extLst>
          </p:cNvPr>
          <p:cNvSpPr/>
          <p:nvPr/>
        </p:nvSpPr>
        <p:spPr>
          <a:xfrm rot="21425261">
            <a:off x="7582" y="543169"/>
            <a:ext cx="22250471" cy="864047"/>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6600" b="1" dirty="0">
                <a:latin typeface="TitlingGothicFB"/>
              </a:rPr>
              <a:t>Obstakels bij opstart MDT-project (enquête) </a:t>
            </a:r>
          </a:p>
        </p:txBody>
      </p:sp>
      <p:pic>
        <p:nvPicPr>
          <p:cNvPr id="23" name="Graphic 22">
            <a:extLst>
              <a:ext uri="{FF2B5EF4-FFF2-40B4-BE49-F238E27FC236}">
                <a16:creationId xmlns:a16="http://schemas.microsoft.com/office/drawing/2014/main" id="{4D6AA442-636A-C115-88B3-CBEA3DC4CE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1139134" y="-176"/>
            <a:ext cx="3520322" cy="3520322"/>
          </a:xfrm>
          <a:prstGeom prst="rect">
            <a:avLst/>
          </a:prstGeom>
        </p:spPr>
      </p:pic>
      <p:graphicFrame>
        <p:nvGraphicFramePr>
          <p:cNvPr id="4" name="Grafiek 3">
            <a:extLst>
              <a:ext uri="{FF2B5EF4-FFF2-40B4-BE49-F238E27FC236}">
                <a16:creationId xmlns:a16="http://schemas.microsoft.com/office/drawing/2014/main" id="{781E682F-822C-8BEB-EB43-BC094C8D2AE8}"/>
              </a:ext>
            </a:extLst>
          </p:cNvPr>
          <p:cNvGraphicFramePr/>
          <p:nvPr/>
        </p:nvGraphicFramePr>
        <p:xfrm>
          <a:off x="8219860" y="3780429"/>
          <a:ext cx="15586424" cy="8311482"/>
        </p:xfrm>
        <a:graphic>
          <a:graphicData uri="http://schemas.openxmlformats.org/drawingml/2006/chart">
            <c:chart xmlns:c="http://schemas.openxmlformats.org/drawingml/2006/chart" xmlns:r="http://schemas.openxmlformats.org/officeDocument/2006/relationships" r:id="rId5"/>
          </a:graphicData>
        </a:graphic>
      </p:graphicFrame>
      <p:sp>
        <p:nvSpPr>
          <p:cNvPr id="5" name="Tekstvak 4">
            <a:extLst>
              <a:ext uri="{FF2B5EF4-FFF2-40B4-BE49-F238E27FC236}">
                <a16:creationId xmlns:a16="http://schemas.microsoft.com/office/drawing/2014/main" id="{447E76A3-200B-0F36-8801-C687B8BCEDA6}"/>
              </a:ext>
            </a:extLst>
          </p:cNvPr>
          <p:cNvSpPr txBox="1"/>
          <p:nvPr/>
        </p:nvSpPr>
        <p:spPr>
          <a:xfrm>
            <a:off x="576130" y="3087497"/>
            <a:ext cx="6153634" cy="8783661"/>
          </a:xfrm>
          <a:prstGeom prst="rect">
            <a:avLst/>
          </a:prstGeom>
          <a:ln w="38100">
            <a:solidFill>
              <a:srgbClr val="E74824"/>
            </a:solidFill>
          </a:ln>
        </p:spPr>
        <p:txBody>
          <a:bodyPr vert="horz" lIns="91440" tIns="45720" rIns="91440" bIns="45720" rtlCol="0" anchor="t">
            <a:noAutofit/>
          </a:bodyPr>
          <a:lstStyle/>
          <a:p>
            <a:pPr>
              <a:lnSpc>
                <a:spcPct val="90000"/>
              </a:lnSpc>
              <a:spcAft>
                <a:spcPts val="600"/>
              </a:spcAft>
            </a:pPr>
            <a:endParaRPr lang="nl-NL" sz="4800" noProof="0" dirty="0">
              <a:solidFill>
                <a:schemeClr val="bg1"/>
              </a:solidFill>
              <a:effectLst/>
              <a:latin typeface="TitlingGothicFB"/>
            </a:endParaRPr>
          </a:p>
          <a:p>
            <a:pPr>
              <a:lnSpc>
                <a:spcPct val="90000"/>
              </a:lnSpc>
              <a:spcAft>
                <a:spcPts val="600"/>
              </a:spcAft>
            </a:pPr>
            <a:r>
              <a:rPr lang="nl-NL" sz="4800" noProof="0" dirty="0">
                <a:solidFill>
                  <a:schemeClr val="bg1"/>
                </a:solidFill>
                <a:effectLst/>
                <a:latin typeface="TitlingGothicFB"/>
              </a:rPr>
              <a:t>Focusgroepen: </a:t>
            </a:r>
          </a:p>
          <a:p>
            <a:pPr>
              <a:lnSpc>
                <a:spcPct val="90000"/>
              </a:lnSpc>
              <a:spcAft>
                <a:spcPts val="600"/>
              </a:spcAft>
            </a:pPr>
            <a:endParaRPr lang="nl-NL" sz="4800" noProof="0" dirty="0">
              <a:solidFill>
                <a:schemeClr val="bg1"/>
              </a:solidFill>
              <a:effectLst/>
              <a:latin typeface="TitlingGothicFB"/>
            </a:endParaRPr>
          </a:p>
          <a:p>
            <a:pPr>
              <a:lnSpc>
                <a:spcPct val="90000"/>
              </a:lnSpc>
              <a:spcAft>
                <a:spcPts val="600"/>
              </a:spcAft>
            </a:pPr>
            <a:r>
              <a:rPr lang="nl-NL" sz="4800" noProof="0" dirty="0">
                <a:solidFill>
                  <a:schemeClr val="bg1"/>
                </a:solidFill>
                <a:latin typeface="TitlingGothicFB"/>
              </a:rPr>
              <a:t>“afstand tussen bedrijven/organisaties en de school belemmerend bij realiseren van lokale en</a:t>
            </a:r>
            <a:r>
              <a:rPr lang="nl-NL" sz="4800" noProof="0" dirty="0">
                <a:solidFill>
                  <a:schemeClr val="bg1"/>
                </a:solidFill>
                <a:effectLst/>
                <a:latin typeface="TitlingGothicFB"/>
              </a:rPr>
              <a:t> regionale samenwerkingen.”</a:t>
            </a:r>
            <a:endParaRPr lang="nl-NL" sz="4800" noProof="0" dirty="0">
              <a:solidFill>
                <a:schemeClr val="bg1"/>
              </a:solidFill>
              <a:latin typeface="TitlingGothicFB"/>
            </a:endParaRPr>
          </a:p>
        </p:txBody>
      </p:sp>
    </p:spTree>
    <p:extLst>
      <p:ext uri="{BB962C8B-B14F-4D97-AF65-F5344CB8AC3E}">
        <p14:creationId xmlns:p14="http://schemas.microsoft.com/office/powerpoint/2010/main" val="9620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8E30B6B5-B8C9-A79E-DAD3-A5BBFCD66B05}"/>
            </a:ext>
          </a:extLst>
        </p:cNvPr>
        <p:cNvGrpSpPr/>
        <p:nvPr/>
      </p:nvGrpSpPr>
      <p:grpSpPr>
        <a:xfrm>
          <a:off x="0" y="0"/>
          <a:ext cx="0" cy="0"/>
          <a:chOff x="0" y="0"/>
          <a:chExt cx="0" cy="0"/>
        </a:xfrm>
      </p:grpSpPr>
      <p:sp>
        <p:nvSpPr>
          <p:cNvPr id="7" name="Rechthoek 6">
            <a:extLst>
              <a:ext uri="{FF2B5EF4-FFF2-40B4-BE49-F238E27FC236}">
                <a16:creationId xmlns:a16="http://schemas.microsoft.com/office/drawing/2014/main" id="{0267244C-4E6C-4DF2-0074-B75F09D2D744}"/>
              </a:ext>
            </a:extLst>
          </p:cNvPr>
          <p:cNvSpPr/>
          <p:nvPr/>
        </p:nvSpPr>
        <p:spPr>
          <a:xfrm>
            <a:off x="16668671" y="4832148"/>
            <a:ext cx="7442613" cy="7379271"/>
          </a:xfrm>
          <a:prstGeom prst="rect">
            <a:avLst/>
          </a:prstGeom>
          <a:noFill/>
          <a:ln w="57150">
            <a:solidFill>
              <a:srgbClr val="E7482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24" name="Rectangle 23">
            <a:extLst>
              <a:ext uri="{FF2B5EF4-FFF2-40B4-BE49-F238E27FC236}">
                <a16:creationId xmlns:a16="http://schemas.microsoft.com/office/drawing/2014/main" id="{299A1AFF-9150-3FF1-9171-090C58C1FEC9}"/>
              </a:ext>
            </a:extLst>
          </p:cNvPr>
          <p:cNvSpPr/>
          <p:nvPr/>
        </p:nvSpPr>
        <p:spPr>
          <a:xfrm rot="21425261">
            <a:off x="33059" y="649861"/>
            <a:ext cx="22250471" cy="1866955"/>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itle 8">
            <a:extLst>
              <a:ext uri="{FF2B5EF4-FFF2-40B4-BE49-F238E27FC236}">
                <a16:creationId xmlns:a16="http://schemas.microsoft.com/office/drawing/2014/main" id="{13CBC8CB-5E78-2D50-7D2E-41541E45F39B}"/>
              </a:ext>
            </a:extLst>
          </p:cNvPr>
          <p:cNvSpPr>
            <a:spLocks noGrp="1"/>
          </p:cNvSpPr>
          <p:nvPr>
            <p:ph type="ctrTitle"/>
          </p:nvPr>
        </p:nvSpPr>
        <p:spPr>
          <a:xfrm rot="21410315">
            <a:off x="434628" y="1007021"/>
            <a:ext cx="20438563" cy="1293941"/>
          </a:xfrm>
        </p:spPr>
        <p:txBody>
          <a:bodyPr/>
          <a:lstStyle/>
          <a:p>
            <a:r>
              <a:rPr lang="nl-NL" sz="7200" dirty="0">
                <a:solidFill>
                  <a:schemeClr val="bg1"/>
                </a:solidFill>
              </a:rPr>
              <a:t>Rol van onderwijs bij introductie MDT (deskresearch)</a:t>
            </a:r>
          </a:p>
        </p:txBody>
      </p:sp>
      <p:pic>
        <p:nvPicPr>
          <p:cNvPr id="23" name="Graphic 22">
            <a:extLst>
              <a:ext uri="{FF2B5EF4-FFF2-40B4-BE49-F238E27FC236}">
                <a16:creationId xmlns:a16="http://schemas.microsoft.com/office/drawing/2014/main" id="{ACC08B4C-6200-BDD2-0611-5B3E487F50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1160721" y="-283487"/>
            <a:ext cx="3477893" cy="3477893"/>
          </a:xfrm>
          <a:prstGeom prst="rect">
            <a:avLst/>
          </a:prstGeom>
        </p:spPr>
      </p:pic>
      <p:sp>
        <p:nvSpPr>
          <p:cNvPr id="10" name="Rechthoek 9">
            <a:extLst>
              <a:ext uri="{FF2B5EF4-FFF2-40B4-BE49-F238E27FC236}">
                <a16:creationId xmlns:a16="http://schemas.microsoft.com/office/drawing/2014/main" id="{DFD35356-A933-1263-5BEF-B4DFC8DDABAE}"/>
              </a:ext>
            </a:extLst>
          </p:cNvPr>
          <p:cNvSpPr/>
          <p:nvPr/>
        </p:nvSpPr>
        <p:spPr>
          <a:xfrm>
            <a:off x="312355" y="12428715"/>
            <a:ext cx="23798929" cy="1132007"/>
          </a:xfrm>
          <a:prstGeom prst="rect">
            <a:avLst/>
          </a:prstGeom>
          <a:solidFill>
            <a:srgbClr val="FEC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nl-NL" sz="6000" b="1" dirty="0">
                <a:solidFill>
                  <a:schemeClr val="bg1"/>
                </a:solidFill>
                <a:latin typeface="TitlingGothicFB"/>
              </a:rPr>
              <a:t>    							</a:t>
            </a:r>
          </a:p>
        </p:txBody>
      </p:sp>
      <p:pic>
        <p:nvPicPr>
          <p:cNvPr id="2" name="Afbeelding 1" descr="Afbeelding met tekst, schermopname, Lettertype&#10;&#10;Door AI gegenereerde inhoud is mogelijk onjuist.">
            <a:extLst>
              <a:ext uri="{FF2B5EF4-FFF2-40B4-BE49-F238E27FC236}">
                <a16:creationId xmlns:a16="http://schemas.microsoft.com/office/drawing/2014/main" id="{5830E086-ED67-8D67-E2E9-77031E756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39389" y="5237732"/>
            <a:ext cx="6701176" cy="6568102"/>
          </a:xfrm>
          <a:prstGeom prst="rect">
            <a:avLst/>
          </a:prstGeom>
        </p:spPr>
      </p:pic>
      <p:sp>
        <p:nvSpPr>
          <p:cNvPr id="3" name="Tijdelijke aanduiding voor inhoud 10">
            <a:extLst>
              <a:ext uri="{FF2B5EF4-FFF2-40B4-BE49-F238E27FC236}">
                <a16:creationId xmlns:a16="http://schemas.microsoft.com/office/drawing/2014/main" id="{99E7C7D7-1F6B-7603-CEF7-ACB392802AE0}"/>
              </a:ext>
            </a:extLst>
          </p:cNvPr>
          <p:cNvSpPr txBox="1">
            <a:spLocks/>
          </p:cNvSpPr>
          <p:nvPr/>
        </p:nvSpPr>
        <p:spPr>
          <a:xfrm>
            <a:off x="445152" y="6088776"/>
            <a:ext cx="8089247" cy="2702298"/>
          </a:xfrm>
          <a:prstGeom prst="rect">
            <a:avLst/>
          </a:prstGeom>
        </p:spPr>
        <p:txBody>
          <a:bodyPr>
            <a:noAutofit/>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marL="0" indent="0">
              <a:buNone/>
            </a:pPr>
            <a:endParaRPr lang="nl-NL" sz="4400" b="1" dirty="0">
              <a:solidFill>
                <a:schemeClr val="bg1"/>
              </a:solidFill>
              <a:latin typeface="TitlingGothicFB"/>
              <a:ea typeface="Times New Roman" panose="02020603050405020304" pitchFamily="18" charset="0"/>
              <a:cs typeface="Maiandra GD" panose="020E0502030308020204" pitchFamily="34" charset="0"/>
            </a:endParaRPr>
          </a:p>
          <a:p>
            <a:pPr marL="0" indent="0">
              <a:buNone/>
            </a:pPr>
            <a:r>
              <a:rPr lang="nl-NL" sz="4400" b="1" dirty="0">
                <a:solidFill>
                  <a:schemeClr val="bg1"/>
                </a:solidFill>
                <a:latin typeface="TitlingGothicFB"/>
                <a:ea typeface="Times New Roman" panose="02020603050405020304" pitchFamily="18" charset="0"/>
                <a:cs typeface="Maiandra GD" panose="020E0502030308020204" pitchFamily="34" charset="0"/>
              </a:rPr>
              <a:t>Percentage jongeren dat via</a:t>
            </a:r>
          </a:p>
          <a:p>
            <a:pPr marL="0" indent="0">
              <a:buNone/>
            </a:pPr>
            <a:r>
              <a:rPr lang="nl-NL" sz="4400" b="1" dirty="0">
                <a:solidFill>
                  <a:schemeClr val="bg1"/>
                </a:solidFill>
                <a:latin typeface="TitlingGothicFB"/>
                <a:ea typeface="Times New Roman" panose="02020603050405020304" pitchFamily="18" charset="0"/>
                <a:cs typeface="Maiandra GD" panose="020E0502030308020204" pitchFamily="34" charset="0"/>
              </a:rPr>
              <a:t>school over MDT-project hoort: </a:t>
            </a:r>
          </a:p>
        </p:txBody>
      </p:sp>
      <p:sp>
        <p:nvSpPr>
          <p:cNvPr id="4" name="Tekstvak 3">
            <a:extLst>
              <a:ext uri="{FF2B5EF4-FFF2-40B4-BE49-F238E27FC236}">
                <a16:creationId xmlns:a16="http://schemas.microsoft.com/office/drawing/2014/main" id="{67B61007-02C6-7D66-5491-DD8FA9C4D917}"/>
              </a:ext>
            </a:extLst>
          </p:cNvPr>
          <p:cNvSpPr txBox="1"/>
          <p:nvPr/>
        </p:nvSpPr>
        <p:spPr>
          <a:xfrm>
            <a:off x="10024922" y="3162502"/>
            <a:ext cx="7672510" cy="8894743"/>
          </a:xfrm>
          <a:prstGeom prst="rect">
            <a:avLst/>
          </a:prstGeom>
          <a:noFill/>
        </p:spPr>
        <p:txBody>
          <a:bodyPr wrap="square">
            <a:spAutoFit/>
          </a:bodyPr>
          <a:lstStyle/>
          <a:p>
            <a:r>
              <a:rPr lang="nl-NL" sz="4400" b="1" dirty="0">
                <a:solidFill>
                  <a:schemeClr val="bg1"/>
                </a:solidFill>
                <a:latin typeface="TitlingGothicFB"/>
                <a:ea typeface="Times New Roman" panose="02020603050405020304" pitchFamily="18" charset="0"/>
                <a:cs typeface="Maiandra GD" panose="020E0502030308020204" pitchFamily="34" charset="0"/>
              </a:rPr>
              <a:t>55% binnen het vmbo </a:t>
            </a:r>
          </a:p>
          <a:p>
            <a:endParaRPr lang="nl-NL" sz="4400" b="1" dirty="0">
              <a:solidFill>
                <a:schemeClr val="bg1"/>
              </a:solidFill>
              <a:latin typeface="TitlingGothicFB"/>
              <a:ea typeface="Times New Roman" panose="02020603050405020304" pitchFamily="18" charset="0"/>
              <a:cs typeface="Maiandra GD" panose="020E0502030308020204" pitchFamily="34" charset="0"/>
            </a:endParaRPr>
          </a:p>
          <a:p>
            <a:r>
              <a:rPr lang="nl-NL" sz="4400" b="1" dirty="0">
                <a:solidFill>
                  <a:schemeClr val="bg1"/>
                </a:solidFill>
                <a:latin typeface="TitlingGothicFB"/>
                <a:ea typeface="Times New Roman" panose="02020603050405020304" pitchFamily="18" charset="0"/>
                <a:cs typeface="Maiandra GD" panose="020E0502030308020204" pitchFamily="34" charset="0"/>
              </a:rPr>
              <a:t>52% havo/vwo</a:t>
            </a:r>
          </a:p>
          <a:p>
            <a:endParaRPr lang="nl-NL" sz="4400" b="1" dirty="0">
              <a:solidFill>
                <a:schemeClr val="bg1"/>
              </a:solidFill>
              <a:latin typeface="TitlingGothicFB"/>
              <a:ea typeface="Times New Roman" panose="02020603050405020304" pitchFamily="18" charset="0"/>
              <a:cs typeface="Maiandra GD" panose="020E0502030308020204" pitchFamily="34" charset="0"/>
            </a:endParaRPr>
          </a:p>
          <a:p>
            <a:r>
              <a:rPr lang="nl-NL" sz="4400" b="1" dirty="0">
                <a:solidFill>
                  <a:schemeClr val="bg1"/>
                </a:solidFill>
                <a:latin typeface="TitlingGothicFB"/>
                <a:ea typeface="Times New Roman" panose="02020603050405020304" pitchFamily="18" charset="0"/>
                <a:cs typeface="Maiandra GD" panose="020E0502030308020204" pitchFamily="34" charset="0"/>
              </a:rPr>
              <a:t>57% vso </a:t>
            </a:r>
          </a:p>
          <a:p>
            <a:endParaRPr lang="nl-NL" sz="4400" b="1" dirty="0">
              <a:solidFill>
                <a:schemeClr val="bg1"/>
              </a:solidFill>
              <a:latin typeface="TitlingGothicFB"/>
              <a:ea typeface="Times New Roman" panose="02020603050405020304" pitchFamily="18" charset="0"/>
              <a:cs typeface="Maiandra GD" panose="020E0502030308020204" pitchFamily="34" charset="0"/>
            </a:endParaRPr>
          </a:p>
          <a:p>
            <a:r>
              <a:rPr lang="nl-NL" sz="4400" b="1" dirty="0">
                <a:solidFill>
                  <a:schemeClr val="bg1"/>
                </a:solidFill>
                <a:latin typeface="TitlingGothicFB"/>
                <a:ea typeface="Times New Roman" panose="02020603050405020304" pitchFamily="18" charset="0"/>
                <a:cs typeface="Maiandra GD" panose="020E0502030308020204" pitchFamily="34" charset="0"/>
              </a:rPr>
              <a:t>49% mbo</a:t>
            </a:r>
          </a:p>
          <a:p>
            <a:endParaRPr lang="nl-NL" sz="4400" b="1" dirty="0">
              <a:solidFill>
                <a:schemeClr val="bg1"/>
              </a:solidFill>
              <a:latin typeface="TitlingGothicFB"/>
              <a:ea typeface="Times New Roman" panose="02020603050405020304" pitchFamily="18" charset="0"/>
              <a:cs typeface="Maiandra GD" panose="020E0502030308020204" pitchFamily="34" charset="0"/>
            </a:endParaRPr>
          </a:p>
          <a:p>
            <a:r>
              <a:rPr lang="nl-NL" sz="4400" b="1" dirty="0">
                <a:solidFill>
                  <a:schemeClr val="bg1"/>
                </a:solidFill>
                <a:latin typeface="TitlingGothicFB"/>
                <a:ea typeface="Times New Roman" panose="02020603050405020304" pitchFamily="18" charset="0"/>
                <a:cs typeface="Maiandra GD" panose="020E0502030308020204" pitchFamily="34" charset="0"/>
              </a:rPr>
              <a:t>47% pro</a:t>
            </a:r>
          </a:p>
          <a:p>
            <a:endParaRPr lang="nl-NL" sz="4400" b="1" dirty="0">
              <a:solidFill>
                <a:schemeClr val="bg1"/>
              </a:solidFill>
              <a:latin typeface="TitlingGothicFB"/>
              <a:ea typeface="Times New Roman" panose="02020603050405020304" pitchFamily="18" charset="0"/>
              <a:cs typeface="Maiandra GD" panose="020E0502030308020204" pitchFamily="34" charset="0"/>
            </a:endParaRPr>
          </a:p>
          <a:p>
            <a:r>
              <a:rPr lang="nl-NL" sz="4400" b="1" dirty="0">
                <a:solidFill>
                  <a:schemeClr val="bg1"/>
                </a:solidFill>
                <a:latin typeface="TitlingGothicFB"/>
                <a:ea typeface="Times New Roman" panose="02020603050405020304" pitchFamily="18" charset="0"/>
                <a:cs typeface="Maiandra GD" panose="020E0502030308020204" pitchFamily="34" charset="0"/>
              </a:rPr>
              <a:t>41% hbo</a:t>
            </a:r>
          </a:p>
          <a:p>
            <a:endParaRPr lang="nl-NL" sz="4400" b="1" dirty="0">
              <a:solidFill>
                <a:schemeClr val="bg1"/>
              </a:solidFill>
              <a:latin typeface="TitlingGothicFB"/>
              <a:ea typeface="Times New Roman" panose="02020603050405020304" pitchFamily="18" charset="0"/>
              <a:cs typeface="Maiandra GD" panose="020E0502030308020204" pitchFamily="34" charset="0"/>
            </a:endParaRPr>
          </a:p>
          <a:p>
            <a:r>
              <a:rPr lang="nl-NL" sz="4400" b="1" dirty="0">
                <a:solidFill>
                  <a:schemeClr val="bg1"/>
                </a:solidFill>
                <a:latin typeface="TitlingGothicFB"/>
                <a:ea typeface="Times New Roman" panose="02020603050405020304" pitchFamily="18" charset="0"/>
                <a:cs typeface="Maiandra GD" panose="020E0502030308020204" pitchFamily="34" charset="0"/>
              </a:rPr>
              <a:t>13% wo</a:t>
            </a:r>
          </a:p>
        </p:txBody>
      </p:sp>
      <p:sp>
        <p:nvSpPr>
          <p:cNvPr id="5" name="Tekstvak 4">
            <a:extLst>
              <a:ext uri="{FF2B5EF4-FFF2-40B4-BE49-F238E27FC236}">
                <a16:creationId xmlns:a16="http://schemas.microsoft.com/office/drawing/2014/main" id="{759F3843-3ACA-750F-A2D2-7F2F1F5F0CE2}"/>
              </a:ext>
            </a:extLst>
          </p:cNvPr>
          <p:cNvSpPr txBox="1"/>
          <p:nvPr/>
        </p:nvSpPr>
        <p:spPr>
          <a:xfrm>
            <a:off x="4810092" y="12642240"/>
            <a:ext cx="12129708" cy="707886"/>
          </a:xfrm>
          <a:prstGeom prst="rect">
            <a:avLst/>
          </a:prstGeom>
          <a:noFill/>
        </p:spPr>
        <p:txBody>
          <a:bodyPr wrap="square">
            <a:spAutoFit/>
          </a:bodyPr>
          <a:lstStyle/>
          <a:p>
            <a:r>
              <a:rPr lang="nl-NL" sz="4000" b="1" dirty="0">
                <a:solidFill>
                  <a:srgbClr val="E74824"/>
                </a:solidFill>
                <a:latin typeface="TitlingGothicFB"/>
                <a:ea typeface="Times New Roman" panose="02020603050405020304" pitchFamily="18" charset="0"/>
                <a:cs typeface="Maiandra GD" panose="020E0502030308020204" pitchFamily="34" charset="0"/>
              </a:rPr>
              <a:t>Bij de Uni vaak via kennis (16%) of sociale media (17%).</a:t>
            </a:r>
          </a:p>
        </p:txBody>
      </p:sp>
      <p:sp>
        <p:nvSpPr>
          <p:cNvPr id="6" name="Rechteraccolade 5">
            <a:extLst>
              <a:ext uri="{FF2B5EF4-FFF2-40B4-BE49-F238E27FC236}">
                <a16:creationId xmlns:a16="http://schemas.microsoft.com/office/drawing/2014/main" id="{7BE9A290-4033-8348-0ABB-35F262413FE4}"/>
              </a:ext>
            </a:extLst>
          </p:cNvPr>
          <p:cNvSpPr/>
          <p:nvPr/>
        </p:nvSpPr>
        <p:spPr>
          <a:xfrm>
            <a:off x="8534400" y="4026568"/>
            <a:ext cx="1269947" cy="7170821"/>
          </a:xfrm>
          <a:prstGeom prst="rightBrace">
            <a:avLst/>
          </a:prstGeom>
          <a:ln w="76200">
            <a:solidFill>
              <a:srgbClr val="2530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76910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63E1BBBA-DAB3-4093-1006-22266532D40E}"/>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055C3505-0B7E-EF7E-8DD5-89643C63F745}"/>
              </a:ext>
            </a:extLst>
          </p:cNvPr>
          <p:cNvSpPr/>
          <p:nvPr/>
        </p:nvSpPr>
        <p:spPr>
          <a:xfrm>
            <a:off x="336884" y="12881811"/>
            <a:ext cx="23774400" cy="678911"/>
          </a:xfrm>
          <a:prstGeom prst="rect">
            <a:avLst/>
          </a:prstGeom>
          <a:solidFill>
            <a:srgbClr val="FEC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nl-NL" sz="6000" b="1" dirty="0">
                <a:solidFill>
                  <a:schemeClr val="bg1"/>
                </a:solidFill>
                <a:latin typeface="TitlingGothicFB"/>
              </a:rPr>
              <a:t>    							</a:t>
            </a:r>
          </a:p>
        </p:txBody>
      </p:sp>
      <p:sp>
        <p:nvSpPr>
          <p:cNvPr id="10" name="Rectangle 23">
            <a:extLst>
              <a:ext uri="{FF2B5EF4-FFF2-40B4-BE49-F238E27FC236}">
                <a16:creationId xmlns:a16="http://schemas.microsoft.com/office/drawing/2014/main" id="{CD8C989B-9F61-7437-1648-1547A578C4D1}"/>
              </a:ext>
            </a:extLst>
          </p:cNvPr>
          <p:cNvSpPr/>
          <p:nvPr/>
        </p:nvSpPr>
        <p:spPr>
          <a:xfrm rot="21425261">
            <a:off x="126800" y="719670"/>
            <a:ext cx="22250471" cy="1324314"/>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6000" b="1" dirty="0">
                <a:latin typeface="TitlingGothicFB"/>
              </a:rPr>
              <a:t>Betrokkenheid onderwijssoorten bij MDT (deskresearch)</a:t>
            </a:r>
          </a:p>
        </p:txBody>
      </p:sp>
      <p:pic>
        <p:nvPicPr>
          <p:cNvPr id="23" name="Graphic 22">
            <a:extLst>
              <a:ext uri="{FF2B5EF4-FFF2-40B4-BE49-F238E27FC236}">
                <a16:creationId xmlns:a16="http://schemas.microsoft.com/office/drawing/2014/main" id="{176B6B55-C679-F34A-FB0B-E15258214F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0930585" y="31908"/>
            <a:ext cx="3520322" cy="3520322"/>
          </a:xfrm>
          <a:prstGeom prst="rect">
            <a:avLst/>
          </a:prstGeom>
        </p:spPr>
      </p:pic>
      <p:graphicFrame>
        <p:nvGraphicFramePr>
          <p:cNvPr id="2" name="Tijdelijke aanduiding voor inhoud 10">
            <a:extLst>
              <a:ext uri="{FF2B5EF4-FFF2-40B4-BE49-F238E27FC236}">
                <a16:creationId xmlns:a16="http://schemas.microsoft.com/office/drawing/2014/main" id="{49E3F639-6216-26C1-4777-BDDBF98FBA2D}"/>
              </a:ext>
            </a:extLst>
          </p:cNvPr>
          <p:cNvGraphicFramePr>
            <a:graphicFrameLocks/>
          </p:cNvGraphicFramePr>
          <p:nvPr>
            <p:extLst>
              <p:ext uri="{D42A27DB-BD31-4B8C-83A1-F6EECF244321}">
                <p14:modId xmlns:p14="http://schemas.microsoft.com/office/powerpoint/2010/main" val="2713347119"/>
              </p:ext>
            </p:extLst>
          </p:nvPr>
        </p:nvGraphicFramePr>
        <p:xfrm>
          <a:off x="9892994" y="4362198"/>
          <a:ext cx="13518549" cy="83501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ijdelijke aanduiding voor inhoud 9">
            <a:extLst>
              <a:ext uri="{FF2B5EF4-FFF2-40B4-BE49-F238E27FC236}">
                <a16:creationId xmlns:a16="http://schemas.microsoft.com/office/drawing/2014/main" id="{C3051214-DF46-CA83-6B34-22A1C0F9C453}"/>
              </a:ext>
            </a:extLst>
          </p:cNvPr>
          <p:cNvGraphicFramePr>
            <a:graphicFrameLocks/>
          </p:cNvGraphicFramePr>
          <p:nvPr>
            <p:extLst>
              <p:ext uri="{D42A27DB-BD31-4B8C-83A1-F6EECF244321}">
                <p14:modId xmlns:p14="http://schemas.microsoft.com/office/powerpoint/2010/main" val="2184549996"/>
              </p:ext>
            </p:extLst>
          </p:nvPr>
        </p:nvGraphicFramePr>
        <p:xfrm>
          <a:off x="-1248229" y="3362554"/>
          <a:ext cx="14557829" cy="9183089"/>
        </p:xfrm>
        <a:graphic>
          <a:graphicData uri="http://schemas.openxmlformats.org/drawingml/2006/chart">
            <c:chart xmlns:c="http://schemas.openxmlformats.org/drawingml/2006/chart" xmlns:r="http://schemas.openxmlformats.org/officeDocument/2006/relationships" r:id="rId6"/>
          </a:graphicData>
        </a:graphic>
      </p:graphicFrame>
      <p:sp>
        <p:nvSpPr>
          <p:cNvPr id="9" name="Tijdelijke aanduiding voor tekst 5">
            <a:extLst>
              <a:ext uri="{FF2B5EF4-FFF2-40B4-BE49-F238E27FC236}">
                <a16:creationId xmlns:a16="http://schemas.microsoft.com/office/drawing/2014/main" id="{43865EFC-E595-6DC3-EC0B-ED6590C7CB80}"/>
              </a:ext>
            </a:extLst>
          </p:cNvPr>
          <p:cNvSpPr txBox="1">
            <a:spLocks/>
          </p:cNvSpPr>
          <p:nvPr/>
        </p:nvSpPr>
        <p:spPr>
          <a:xfrm>
            <a:off x="1679468" y="3362554"/>
            <a:ext cx="4682283" cy="1034963"/>
          </a:xfrm>
          <a:prstGeom prst="rect">
            <a:avLst/>
          </a:prstGeom>
        </p:spPr>
        <p:txBody>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marL="0" indent="0">
              <a:buNone/>
            </a:pPr>
            <a:r>
              <a:rPr lang="nl-NL" sz="5400" b="1" dirty="0">
                <a:solidFill>
                  <a:schemeClr val="bg1"/>
                </a:solidFill>
                <a:latin typeface="TitlingGothicFB"/>
              </a:rPr>
              <a:t>MDT-regulier</a:t>
            </a:r>
          </a:p>
        </p:txBody>
      </p:sp>
      <p:sp>
        <p:nvSpPr>
          <p:cNvPr id="11" name="Tijdelijke aanduiding voor tekst 7">
            <a:extLst>
              <a:ext uri="{FF2B5EF4-FFF2-40B4-BE49-F238E27FC236}">
                <a16:creationId xmlns:a16="http://schemas.microsoft.com/office/drawing/2014/main" id="{87C83BBF-74F8-A3A6-D416-3C93D1385F7A}"/>
              </a:ext>
            </a:extLst>
          </p:cNvPr>
          <p:cNvSpPr txBox="1">
            <a:spLocks/>
          </p:cNvSpPr>
          <p:nvPr/>
        </p:nvSpPr>
        <p:spPr>
          <a:xfrm>
            <a:off x="13868755" y="3043612"/>
            <a:ext cx="4229221" cy="1647717"/>
          </a:xfrm>
          <a:prstGeom prst="rect">
            <a:avLst/>
          </a:prstGeom>
        </p:spPr>
        <p:txBody>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marL="0" indent="0">
              <a:buNone/>
            </a:pPr>
            <a:r>
              <a:rPr lang="nl-NL" sz="5400" b="1" dirty="0">
                <a:solidFill>
                  <a:schemeClr val="bg1"/>
                </a:solidFill>
                <a:latin typeface="TitlingGothicFB"/>
              </a:rPr>
              <a:t>MDT-kort</a:t>
            </a:r>
          </a:p>
        </p:txBody>
      </p:sp>
    </p:spTree>
    <p:extLst>
      <p:ext uri="{BB962C8B-B14F-4D97-AF65-F5344CB8AC3E}">
        <p14:creationId xmlns:p14="http://schemas.microsoft.com/office/powerpoint/2010/main" val="223434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A6D57287-C3D1-C2A7-BAFA-02E6B11C3ACB}"/>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8E8969E0-DEB8-9D37-6312-CE8A16984E01}"/>
              </a:ext>
            </a:extLst>
          </p:cNvPr>
          <p:cNvSpPr/>
          <p:nvPr/>
        </p:nvSpPr>
        <p:spPr>
          <a:xfrm>
            <a:off x="336884" y="12881811"/>
            <a:ext cx="23774400" cy="678911"/>
          </a:xfrm>
          <a:prstGeom prst="rect">
            <a:avLst/>
          </a:prstGeom>
          <a:solidFill>
            <a:srgbClr val="253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nl-NL" sz="6000" b="1" dirty="0">
                <a:solidFill>
                  <a:schemeClr val="bg1"/>
                </a:solidFill>
                <a:latin typeface="TitlingGothicFB"/>
              </a:rPr>
              <a:t>    							</a:t>
            </a:r>
          </a:p>
        </p:txBody>
      </p:sp>
      <p:sp>
        <p:nvSpPr>
          <p:cNvPr id="10" name="Rectangle 23">
            <a:extLst>
              <a:ext uri="{FF2B5EF4-FFF2-40B4-BE49-F238E27FC236}">
                <a16:creationId xmlns:a16="http://schemas.microsoft.com/office/drawing/2014/main" id="{99D0E7FF-1566-C337-B1B1-1AF4D34BC165}"/>
              </a:ext>
            </a:extLst>
          </p:cNvPr>
          <p:cNvSpPr/>
          <p:nvPr/>
        </p:nvSpPr>
        <p:spPr>
          <a:xfrm rot="21425261">
            <a:off x="83256" y="643609"/>
            <a:ext cx="22250471" cy="1324314"/>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6000" b="1" dirty="0">
                <a:latin typeface="TitlingGothicFB"/>
              </a:rPr>
              <a:t>Integratie MDT in het onderwijs</a:t>
            </a:r>
          </a:p>
        </p:txBody>
      </p:sp>
      <p:pic>
        <p:nvPicPr>
          <p:cNvPr id="23" name="Graphic 22">
            <a:extLst>
              <a:ext uri="{FF2B5EF4-FFF2-40B4-BE49-F238E27FC236}">
                <a16:creationId xmlns:a16="http://schemas.microsoft.com/office/drawing/2014/main" id="{3ADF5713-0232-E3D0-11F8-EFEB6DA51E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0930585" y="31908"/>
            <a:ext cx="3520322" cy="3520322"/>
          </a:xfrm>
          <a:prstGeom prst="rect">
            <a:avLst/>
          </a:prstGeom>
        </p:spPr>
      </p:pic>
      <p:sp>
        <p:nvSpPr>
          <p:cNvPr id="2" name="Tekstvak 1">
            <a:extLst>
              <a:ext uri="{FF2B5EF4-FFF2-40B4-BE49-F238E27FC236}">
                <a16:creationId xmlns:a16="http://schemas.microsoft.com/office/drawing/2014/main" id="{B4F88D8F-3660-685E-8C61-DFDABDD8476C}"/>
              </a:ext>
            </a:extLst>
          </p:cNvPr>
          <p:cNvSpPr txBox="1"/>
          <p:nvPr/>
        </p:nvSpPr>
        <p:spPr>
          <a:xfrm>
            <a:off x="16347612" y="8399623"/>
            <a:ext cx="8165430" cy="5654842"/>
          </a:xfrm>
          <a:prstGeom prst="rect">
            <a:avLst/>
          </a:prstGeom>
        </p:spPr>
        <p:txBody>
          <a:bodyPr rot="0" spcFirstLastPara="0" vertOverflow="overflow" horzOverflow="overflow" vert="horz" lIns="182868" tIns="91434" rIns="182868" bIns="91434" numCol="1" spcCol="0" rtlCol="0" fromWordArt="0" anchor="t" anchorCtr="0" forceAA="0" compatLnSpc="1">
            <a:prstTxWarp prst="textNoShape">
              <a:avLst/>
            </a:prstTxWarp>
            <a:noAutofit/>
          </a:bodyPr>
          <a:lstStyle/>
          <a:p>
            <a:pPr>
              <a:lnSpc>
                <a:spcPct val="90000"/>
              </a:lnSpc>
              <a:spcAft>
                <a:spcPts val="1200"/>
              </a:spcAft>
            </a:pPr>
            <a:r>
              <a:rPr lang="nl-NL" sz="5400" b="1" dirty="0">
                <a:solidFill>
                  <a:schemeClr val="bg1"/>
                </a:solidFill>
                <a:latin typeface="TitlingGothicFB"/>
              </a:rPr>
              <a:t>Anders namelijk:</a:t>
            </a:r>
          </a:p>
          <a:p>
            <a:pPr>
              <a:lnSpc>
                <a:spcPct val="90000"/>
              </a:lnSpc>
              <a:spcAft>
                <a:spcPts val="1200"/>
              </a:spcAft>
            </a:pPr>
            <a:endParaRPr lang="nl-NL" sz="5400" b="1" dirty="0">
              <a:solidFill>
                <a:schemeClr val="bg1"/>
              </a:solidFill>
              <a:latin typeface="TitlingGothicFB"/>
            </a:endParaRPr>
          </a:p>
          <a:p>
            <a:pPr marL="571471" indent="-457177">
              <a:lnSpc>
                <a:spcPct val="90000"/>
              </a:lnSpc>
              <a:spcAft>
                <a:spcPts val="1200"/>
              </a:spcAft>
              <a:buFont typeface="Arial" panose="020B0604020202020204" pitchFamily="34" charset="0"/>
              <a:buChar char="•"/>
            </a:pPr>
            <a:r>
              <a:rPr lang="nl-NL" sz="5400" dirty="0">
                <a:solidFill>
                  <a:schemeClr val="bg1"/>
                </a:solidFill>
                <a:latin typeface="TitlingGothicFB"/>
              </a:rPr>
              <a:t>Leren in de praktijk (6%)</a:t>
            </a:r>
          </a:p>
          <a:p>
            <a:pPr marL="571471" indent="-457177">
              <a:lnSpc>
                <a:spcPct val="90000"/>
              </a:lnSpc>
              <a:spcAft>
                <a:spcPts val="1200"/>
              </a:spcAft>
              <a:buFont typeface="Arial" panose="020B0604020202020204" pitchFamily="34" charset="0"/>
              <a:buChar char="•"/>
            </a:pPr>
            <a:r>
              <a:rPr lang="nl-NL" sz="5400" dirty="0">
                <a:solidFill>
                  <a:schemeClr val="bg1"/>
                </a:solidFill>
                <a:latin typeface="TitlingGothicFB"/>
              </a:rPr>
              <a:t>Mentaal welzijn student (2%)</a:t>
            </a:r>
          </a:p>
        </p:txBody>
      </p:sp>
      <p:graphicFrame>
        <p:nvGraphicFramePr>
          <p:cNvPr id="3" name="Grafiek 5">
            <a:extLst>
              <a:ext uri="{FF2B5EF4-FFF2-40B4-BE49-F238E27FC236}">
                <a16:creationId xmlns:a16="http://schemas.microsoft.com/office/drawing/2014/main" id="{DC639A7E-F7C9-8CAC-5208-C863C1215B4B}"/>
              </a:ext>
            </a:extLst>
          </p:cNvPr>
          <p:cNvGraphicFramePr>
            <a:graphicFrameLocks/>
          </p:cNvGraphicFramePr>
          <p:nvPr>
            <p:extLst>
              <p:ext uri="{D42A27DB-BD31-4B8C-83A1-F6EECF244321}">
                <p14:modId xmlns:p14="http://schemas.microsoft.com/office/powerpoint/2010/main" val="1935780716"/>
              </p:ext>
            </p:extLst>
          </p:nvPr>
        </p:nvGraphicFramePr>
        <p:xfrm>
          <a:off x="63982" y="2428699"/>
          <a:ext cx="16283630" cy="11132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764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FCFE19-E482-4A5C-690D-F5ACE736F424}"/>
              </a:ext>
            </a:extLst>
          </p:cNvPr>
          <p:cNvSpPr/>
          <p:nvPr/>
        </p:nvSpPr>
        <p:spPr>
          <a:xfrm rot="21425261">
            <a:off x="835272" y="987994"/>
            <a:ext cx="21399852" cy="2258802"/>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8">
            <a:extLst>
              <a:ext uri="{FF2B5EF4-FFF2-40B4-BE49-F238E27FC236}">
                <a16:creationId xmlns:a16="http://schemas.microsoft.com/office/drawing/2014/main" id="{02F47138-88CD-66EB-212B-82AC7B77B871}"/>
              </a:ext>
            </a:extLst>
          </p:cNvPr>
          <p:cNvSpPr>
            <a:spLocks noGrp="1"/>
          </p:cNvSpPr>
          <p:nvPr>
            <p:ph type="ctrTitle"/>
          </p:nvPr>
        </p:nvSpPr>
        <p:spPr>
          <a:xfrm>
            <a:off x="1737360" y="1645921"/>
            <a:ext cx="17651344" cy="2804160"/>
          </a:xfrm>
        </p:spPr>
        <p:txBody>
          <a:bodyPr/>
          <a:lstStyle/>
          <a:p>
            <a:r>
              <a:rPr lang="nl-NL" sz="9600" dirty="0">
                <a:solidFill>
                  <a:schemeClr val="bg1"/>
                </a:solidFill>
              </a:rPr>
              <a:t>Wie zijn wij ?</a:t>
            </a:r>
          </a:p>
        </p:txBody>
      </p:sp>
      <p:sp>
        <p:nvSpPr>
          <p:cNvPr id="15" name="Subtitle 14">
            <a:extLst>
              <a:ext uri="{FF2B5EF4-FFF2-40B4-BE49-F238E27FC236}">
                <a16:creationId xmlns:a16="http://schemas.microsoft.com/office/drawing/2014/main" id="{98595192-7F2A-3BA5-D09A-3821A353B295}"/>
              </a:ext>
            </a:extLst>
          </p:cNvPr>
          <p:cNvSpPr>
            <a:spLocks noGrp="1"/>
          </p:cNvSpPr>
          <p:nvPr>
            <p:ph type="subTitle" idx="1"/>
          </p:nvPr>
        </p:nvSpPr>
        <p:spPr>
          <a:xfrm>
            <a:off x="580571" y="4200072"/>
            <a:ext cx="22671316" cy="9215403"/>
          </a:xfrm>
        </p:spPr>
        <p:txBody>
          <a:bodyPr>
            <a:normAutofit/>
          </a:bodyPr>
          <a:lstStyle/>
          <a:p>
            <a:pPr marL="857250" indent="-857250">
              <a:buFont typeface="Arial" panose="020B0604020202020204" pitchFamily="34" charset="0"/>
              <a:buChar char="•"/>
            </a:pPr>
            <a:r>
              <a:rPr lang="nl-NL" sz="6600" b="1" dirty="0">
                <a:solidFill>
                  <a:schemeClr val="bg1"/>
                </a:solidFill>
                <a:latin typeface="TitlingGothicFB" pitchFamily="2" charset="77"/>
              </a:rPr>
              <a:t>Jorine van Egmond (regio-facilitator ZH)</a:t>
            </a:r>
          </a:p>
          <a:p>
            <a:pPr marL="857250" indent="-857250">
              <a:buFont typeface="Arial" panose="020B0604020202020204" pitchFamily="34" charset="0"/>
              <a:buChar char="•"/>
            </a:pPr>
            <a:r>
              <a:rPr lang="nl-NL" sz="6600" b="1" dirty="0">
                <a:solidFill>
                  <a:schemeClr val="bg1"/>
                </a:solidFill>
                <a:latin typeface="TitlingGothicFB" pitchFamily="2" charset="77"/>
              </a:rPr>
              <a:t>Mijiza Jonas (Kernteam MDT OCW en docente Zadkine</a:t>
            </a:r>
          </a:p>
          <a:p>
            <a:pPr marL="857250" indent="-857250">
              <a:buFont typeface="Arial" panose="020B0604020202020204" pitchFamily="34" charset="0"/>
              <a:buChar char="•"/>
            </a:pPr>
            <a:r>
              <a:rPr lang="nl-NL" sz="6600" b="1" dirty="0">
                <a:solidFill>
                  <a:schemeClr val="bg1"/>
                </a:solidFill>
                <a:latin typeface="TitlingGothicFB" pitchFamily="2" charset="77"/>
              </a:rPr>
              <a:t>Roland Louwerse (Onderwijsexpert MDT)</a:t>
            </a:r>
          </a:p>
          <a:p>
            <a:pPr marL="857250" indent="-857250">
              <a:buFont typeface="Arial" panose="020B0604020202020204" pitchFamily="34" charset="0"/>
              <a:buChar char="•"/>
            </a:pPr>
            <a:r>
              <a:rPr lang="nl-NL" sz="6600" b="1" dirty="0">
                <a:solidFill>
                  <a:schemeClr val="bg1"/>
                </a:solidFill>
                <a:latin typeface="TitlingGothicFB" pitchFamily="2" charset="77"/>
              </a:rPr>
              <a:t>Wendy Koopmans (Onderwijsexpert MDT)</a:t>
            </a:r>
          </a:p>
          <a:p>
            <a:pPr marL="857250" indent="-857250">
              <a:buFont typeface="Arial" panose="020B0604020202020204" pitchFamily="34" charset="0"/>
              <a:buChar char="•"/>
            </a:pPr>
            <a:r>
              <a:rPr lang="nl-NL" sz="6600" b="1" dirty="0">
                <a:solidFill>
                  <a:schemeClr val="bg1"/>
                </a:solidFill>
                <a:latin typeface="TitlingGothicFB" pitchFamily="2" charset="77"/>
              </a:rPr>
              <a:t>Wim Haveman (Landelijk Ondersteuningsplatform MDT)</a:t>
            </a:r>
          </a:p>
          <a:p>
            <a:pPr marL="857250" indent="-857250">
              <a:buFont typeface="Arial" panose="020B0604020202020204" pitchFamily="34" charset="0"/>
              <a:buChar char="•"/>
            </a:pPr>
            <a:r>
              <a:rPr lang="nl-NL" sz="6600" b="1" dirty="0">
                <a:solidFill>
                  <a:schemeClr val="bg1"/>
                </a:solidFill>
                <a:latin typeface="TitlingGothicFB" pitchFamily="2" charset="77"/>
              </a:rPr>
              <a:t>Greetje Hoiting (Onderwijsexpert MDT en aanjager MDT Zadkine</a:t>
            </a:r>
          </a:p>
          <a:p>
            <a:endParaRPr lang="nl-NL" sz="6600" b="1" dirty="0">
              <a:solidFill>
                <a:schemeClr val="bg1"/>
              </a:solidFill>
              <a:latin typeface="TitlingGothicFB" pitchFamily="2" charset="77"/>
            </a:endParaRPr>
          </a:p>
        </p:txBody>
      </p:sp>
      <p:pic>
        <p:nvPicPr>
          <p:cNvPr id="23" name="Graphic 22">
            <a:extLst>
              <a:ext uri="{FF2B5EF4-FFF2-40B4-BE49-F238E27FC236}">
                <a16:creationId xmlns:a16="http://schemas.microsoft.com/office/drawing/2014/main" id="{EFF8C075-9335-9BB3-9AB3-CA480545D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18644662" y="19556"/>
            <a:ext cx="5342726" cy="5342726"/>
          </a:xfrm>
          <a:prstGeom prst="rect">
            <a:avLst/>
          </a:prstGeom>
        </p:spPr>
      </p:pic>
    </p:spTree>
    <p:extLst>
      <p:ext uri="{BB962C8B-B14F-4D97-AF65-F5344CB8AC3E}">
        <p14:creationId xmlns:p14="http://schemas.microsoft.com/office/powerpoint/2010/main" val="518516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A7DFAB0D-DBB7-A362-1A24-20DF33010A6D}"/>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A366CBC9-52E6-6192-AF97-CBE85A0149A3}"/>
              </a:ext>
            </a:extLst>
          </p:cNvPr>
          <p:cNvSpPr/>
          <p:nvPr/>
        </p:nvSpPr>
        <p:spPr>
          <a:xfrm>
            <a:off x="336884" y="12881811"/>
            <a:ext cx="23774400" cy="678911"/>
          </a:xfrm>
          <a:prstGeom prst="rect">
            <a:avLst/>
          </a:prstGeom>
          <a:solidFill>
            <a:srgbClr val="FEC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nl-NL" sz="6000" b="1" dirty="0">
                <a:solidFill>
                  <a:schemeClr val="bg1"/>
                </a:solidFill>
                <a:latin typeface="TitlingGothicFB"/>
              </a:rPr>
              <a:t>    							</a:t>
            </a:r>
          </a:p>
        </p:txBody>
      </p:sp>
      <p:sp>
        <p:nvSpPr>
          <p:cNvPr id="10" name="Rectangle 23">
            <a:extLst>
              <a:ext uri="{FF2B5EF4-FFF2-40B4-BE49-F238E27FC236}">
                <a16:creationId xmlns:a16="http://schemas.microsoft.com/office/drawing/2014/main" id="{4E77B5CD-B980-4D14-B4A1-408339E2CED5}"/>
              </a:ext>
            </a:extLst>
          </p:cNvPr>
          <p:cNvSpPr/>
          <p:nvPr/>
        </p:nvSpPr>
        <p:spPr>
          <a:xfrm rot="21425261">
            <a:off x="83256" y="643609"/>
            <a:ext cx="22250471" cy="1324314"/>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6000" b="1" dirty="0">
                <a:latin typeface="TitlingGothicFB"/>
              </a:rPr>
              <a:t>Duurzame verbinding MDT en het onderwijs</a:t>
            </a:r>
          </a:p>
        </p:txBody>
      </p:sp>
      <p:pic>
        <p:nvPicPr>
          <p:cNvPr id="23" name="Graphic 22">
            <a:extLst>
              <a:ext uri="{FF2B5EF4-FFF2-40B4-BE49-F238E27FC236}">
                <a16:creationId xmlns:a16="http://schemas.microsoft.com/office/drawing/2014/main" id="{1DAEE573-4C5D-630F-6D90-B46049D8BD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0930585" y="31908"/>
            <a:ext cx="3520322" cy="3520322"/>
          </a:xfrm>
          <a:prstGeom prst="rect">
            <a:avLst/>
          </a:prstGeom>
        </p:spPr>
      </p:pic>
      <p:pic>
        <p:nvPicPr>
          <p:cNvPr id="2" name="Afbeelding 1" descr="Afbeelding met tekst, schermopname, Lettertype, nummer&#10;&#10;Automatisch gegenereerde beschrijving">
            <a:extLst>
              <a:ext uri="{FF2B5EF4-FFF2-40B4-BE49-F238E27FC236}">
                <a16:creationId xmlns:a16="http://schemas.microsoft.com/office/drawing/2014/main" id="{00A0C662-7B84-31D0-2293-EF6E59D4A0D4}"/>
              </a:ext>
            </a:extLst>
          </p:cNvPr>
          <p:cNvPicPr>
            <a:picLocks noChangeAspect="1"/>
          </p:cNvPicPr>
          <p:nvPr/>
        </p:nvPicPr>
        <p:blipFill>
          <a:blip r:embed="rId5"/>
          <a:stretch>
            <a:fillRect/>
          </a:stretch>
        </p:blipFill>
        <p:spPr>
          <a:xfrm>
            <a:off x="3239418" y="3004457"/>
            <a:ext cx="17430884" cy="9347594"/>
          </a:xfrm>
          <a:prstGeom prst="rect">
            <a:avLst/>
          </a:prstGeom>
          <a:solidFill>
            <a:schemeClr val="bg1"/>
          </a:solidFill>
        </p:spPr>
      </p:pic>
    </p:spTree>
    <p:extLst>
      <p:ext uri="{BB962C8B-B14F-4D97-AF65-F5344CB8AC3E}">
        <p14:creationId xmlns:p14="http://schemas.microsoft.com/office/powerpoint/2010/main" val="181671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FE31C964-DBFE-B713-55D8-532C94115BF7}"/>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E05F7969-70A5-3976-D4FD-E582355762F2}"/>
              </a:ext>
            </a:extLst>
          </p:cNvPr>
          <p:cNvSpPr/>
          <p:nvPr/>
        </p:nvSpPr>
        <p:spPr>
          <a:xfrm>
            <a:off x="336884" y="12881811"/>
            <a:ext cx="23774400" cy="678911"/>
          </a:xfrm>
          <a:prstGeom prst="rect">
            <a:avLst/>
          </a:prstGeom>
          <a:solidFill>
            <a:srgbClr val="253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709">
              <a:defRPr/>
            </a:pPr>
            <a:r>
              <a:rPr lang="nl-NL" sz="4800" dirty="0">
                <a:solidFill>
                  <a:schemeClr val="bg1"/>
                </a:solidFill>
                <a:latin typeface="TitlingGothicFB"/>
              </a:rPr>
              <a:t>			[Bronnen: focusgroepen en open vragen enquête]</a:t>
            </a:r>
          </a:p>
        </p:txBody>
      </p:sp>
      <p:sp>
        <p:nvSpPr>
          <p:cNvPr id="10" name="Rectangle 23">
            <a:extLst>
              <a:ext uri="{FF2B5EF4-FFF2-40B4-BE49-F238E27FC236}">
                <a16:creationId xmlns:a16="http://schemas.microsoft.com/office/drawing/2014/main" id="{1AE25BA1-D1C5-2AD2-A996-5AE07E3F6E9E}"/>
              </a:ext>
            </a:extLst>
          </p:cNvPr>
          <p:cNvSpPr/>
          <p:nvPr/>
        </p:nvSpPr>
        <p:spPr>
          <a:xfrm rot="21425261">
            <a:off x="83256" y="643609"/>
            <a:ext cx="22250471" cy="1324314"/>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6000" b="1" dirty="0">
                <a:latin typeface="TitlingGothicFB"/>
              </a:rPr>
              <a:t>Elementen duurzame verbinding MDT-onderwijs</a:t>
            </a:r>
          </a:p>
        </p:txBody>
      </p:sp>
      <p:pic>
        <p:nvPicPr>
          <p:cNvPr id="23" name="Graphic 22">
            <a:extLst>
              <a:ext uri="{FF2B5EF4-FFF2-40B4-BE49-F238E27FC236}">
                <a16:creationId xmlns:a16="http://schemas.microsoft.com/office/drawing/2014/main" id="{40A0E76F-EC4C-5CEC-7690-235E3A4D1E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0930585" y="31908"/>
            <a:ext cx="3520322" cy="3520322"/>
          </a:xfrm>
          <a:prstGeom prst="rect">
            <a:avLst/>
          </a:prstGeom>
        </p:spPr>
      </p:pic>
      <p:pic>
        <p:nvPicPr>
          <p:cNvPr id="2" name="Afbeelding 1" descr="Afbeelding met tekst, schermopname, ontwerp&#10;&#10;Door AI gegenereerde inhoud is mogelijk onjuist.">
            <a:extLst>
              <a:ext uri="{FF2B5EF4-FFF2-40B4-BE49-F238E27FC236}">
                <a16:creationId xmlns:a16="http://schemas.microsoft.com/office/drawing/2014/main" id="{5CA8BFD6-2F3E-5F3C-63FB-888248931340}"/>
              </a:ext>
            </a:extLst>
          </p:cNvPr>
          <p:cNvPicPr>
            <a:picLocks noChangeAspect="1"/>
          </p:cNvPicPr>
          <p:nvPr/>
        </p:nvPicPr>
        <p:blipFill>
          <a:blip r:embed="rId5">
            <a:extLst>
              <a:ext uri="{28A0092B-C50C-407E-A947-70E740481C1C}">
                <a14:useLocalDpi xmlns:a14="http://schemas.microsoft.com/office/drawing/2010/main" val="0"/>
              </a:ext>
            </a:extLst>
          </a:blip>
          <a:srcRect l="14428" t="1" r="14816" b="308"/>
          <a:stretch/>
        </p:blipFill>
        <p:spPr>
          <a:xfrm>
            <a:off x="19391219" y="6987150"/>
            <a:ext cx="4798876" cy="6573572"/>
          </a:xfrm>
          <a:prstGeom prst="rect">
            <a:avLst/>
          </a:prstGeom>
        </p:spPr>
      </p:pic>
      <p:sp>
        <p:nvSpPr>
          <p:cNvPr id="3" name="Tijdelijke aanduiding voor inhoud 2">
            <a:extLst>
              <a:ext uri="{FF2B5EF4-FFF2-40B4-BE49-F238E27FC236}">
                <a16:creationId xmlns:a16="http://schemas.microsoft.com/office/drawing/2014/main" id="{A010FEE1-BAC1-76A7-9BCF-AF5FB0857D54}"/>
              </a:ext>
            </a:extLst>
          </p:cNvPr>
          <p:cNvSpPr txBox="1">
            <a:spLocks/>
          </p:cNvSpPr>
          <p:nvPr/>
        </p:nvSpPr>
        <p:spPr>
          <a:xfrm>
            <a:off x="192318" y="4059195"/>
            <a:ext cx="11377449" cy="6404841"/>
          </a:xfrm>
          <a:prstGeom prst="rect">
            <a:avLst/>
          </a:prstGeom>
        </p:spPr>
        <p:txBody>
          <a:bodyPr vert="horz" lIns="182868" tIns="91434" rIns="182868" bIns="91434" rtlCol="0">
            <a:noAutofit/>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marL="0" indent="0">
              <a:buNone/>
            </a:pPr>
            <a:r>
              <a:rPr lang="nl-NL" sz="4000" b="1" dirty="0">
                <a:solidFill>
                  <a:schemeClr val="bg1"/>
                </a:solidFill>
                <a:latin typeface="TitlingGothicFB"/>
              </a:rPr>
              <a:t>Bevorderen eigenaarschap en draagvlak onder schoolteams</a:t>
            </a:r>
          </a:p>
          <a:p>
            <a:endParaRPr lang="nl-NL" sz="4000" b="1" dirty="0">
              <a:solidFill>
                <a:schemeClr val="bg1"/>
              </a:solidFill>
              <a:latin typeface="TitlingGothicFB"/>
            </a:endParaRPr>
          </a:p>
          <a:p>
            <a:pPr marL="0" indent="0">
              <a:buNone/>
            </a:pPr>
            <a:r>
              <a:rPr lang="nl-NL" sz="4000" b="1" dirty="0">
                <a:solidFill>
                  <a:schemeClr val="bg1"/>
                </a:solidFill>
                <a:latin typeface="TitlingGothicFB"/>
              </a:rPr>
              <a:t>Expliciete inbedding MDT in het curriculum:</a:t>
            </a:r>
          </a:p>
          <a:p>
            <a:pPr lvl="1">
              <a:buFont typeface="Courier New" panose="02070309020205020404" pitchFamily="49" charset="0"/>
              <a:buChar char="o"/>
            </a:pPr>
            <a:r>
              <a:rPr lang="nl-NL" sz="4000" b="1" dirty="0">
                <a:solidFill>
                  <a:schemeClr val="bg1"/>
                </a:solidFill>
                <a:latin typeface="TitlingGothicFB"/>
              </a:rPr>
              <a:t>LOB en Burgerschap (mbo)</a:t>
            </a:r>
          </a:p>
          <a:p>
            <a:pPr lvl="1">
              <a:buFont typeface="Courier New" panose="02070309020205020404" pitchFamily="49" charset="0"/>
              <a:buChar char="o"/>
            </a:pPr>
            <a:r>
              <a:rPr lang="nl-NL" sz="4000" b="1" dirty="0">
                <a:solidFill>
                  <a:schemeClr val="bg1"/>
                </a:solidFill>
                <a:latin typeface="TitlingGothicFB"/>
              </a:rPr>
              <a:t>Maatschappelijke stages (pro, vso, vo)</a:t>
            </a:r>
          </a:p>
          <a:p>
            <a:pPr lvl="1">
              <a:buFont typeface="Courier New" panose="02070309020205020404" pitchFamily="49" charset="0"/>
              <a:buChar char="o"/>
            </a:pPr>
            <a:r>
              <a:rPr lang="nl-NL" sz="4000" b="1" dirty="0">
                <a:solidFill>
                  <a:schemeClr val="bg1"/>
                </a:solidFill>
                <a:latin typeface="TitlingGothicFB"/>
              </a:rPr>
              <a:t>Trajecten van arbeidstoeleiding (pro, vso)</a:t>
            </a:r>
          </a:p>
          <a:p>
            <a:pPr lvl="1">
              <a:buFont typeface="Courier New" panose="02070309020205020404" pitchFamily="49" charset="0"/>
              <a:buChar char="o"/>
            </a:pPr>
            <a:r>
              <a:rPr lang="nl-NL" sz="4000" b="1" dirty="0">
                <a:solidFill>
                  <a:schemeClr val="bg1"/>
                </a:solidFill>
                <a:latin typeface="TitlingGothicFB"/>
              </a:rPr>
              <a:t>MDT-doelen integreren in curriculum (vo)</a:t>
            </a:r>
          </a:p>
          <a:p>
            <a:pPr marL="914354" lvl="1" indent="0">
              <a:buNone/>
            </a:pPr>
            <a:endParaRPr lang="nl-NL" sz="4000" b="1" dirty="0">
              <a:solidFill>
                <a:schemeClr val="bg1"/>
              </a:solidFill>
              <a:latin typeface="TitlingGothicFB"/>
            </a:endParaRPr>
          </a:p>
        </p:txBody>
      </p:sp>
      <p:sp>
        <p:nvSpPr>
          <p:cNvPr id="4" name="Tekstvak 3">
            <a:extLst>
              <a:ext uri="{FF2B5EF4-FFF2-40B4-BE49-F238E27FC236}">
                <a16:creationId xmlns:a16="http://schemas.microsoft.com/office/drawing/2014/main" id="{654B5CB0-46D8-B914-5416-AA1444C226C8}"/>
              </a:ext>
            </a:extLst>
          </p:cNvPr>
          <p:cNvSpPr txBox="1"/>
          <p:nvPr/>
        </p:nvSpPr>
        <p:spPr>
          <a:xfrm>
            <a:off x="11569767" y="4228387"/>
            <a:ext cx="7672146" cy="5632311"/>
          </a:xfrm>
          <a:prstGeom prst="rect">
            <a:avLst/>
          </a:prstGeom>
          <a:noFill/>
        </p:spPr>
        <p:txBody>
          <a:bodyPr wrap="square">
            <a:spAutoFit/>
          </a:bodyPr>
          <a:lstStyle/>
          <a:p>
            <a:pPr defTabSz="1828709">
              <a:defRPr/>
            </a:pPr>
            <a:r>
              <a:rPr lang="nl-NL" sz="4000" b="1" dirty="0">
                <a:solidFill>
                  <a:schemeClr val="bg1"/>
                </a:solidFill>
                <a:latin typeface="TitlingGothicFB"/>
              </a:rPr>
              <a:t>Begeleiding en coördinatie (inzet coördinator op school)</a:t>
            </a:r>
          </a:p>
          <a:p>
            <a:pPr defTabSz="1828709">
              <a:defRPr/>
            </a:pPr>
            <a:endParaRPr lang="nl-NL" sz="4000" b="1" dirty="0">
              <a:solidFill>
                <a:schemeClr val="bg1"/>
              </a:solidFill>
              <a:latin typeface="TitlingGothicFB"/>
            </a:endParaRPr>
          </a:p>
          <a:p>
            <a:pPr defTabSz="1828709">
              <a:defRPr/>
            </a:pPr>
            <a:r>
              <a:rPr lang="nl-NL" sz="4000" b="1" dirty="0">
                <a:solidFill>
                  <a:schemeClr val="bg1"/>
                </a:solidFill>
                <a:latin typeface="TitlingGothicFB"/>
              </a:rPr>
              <a:t>Flexibiliteit MDT projecten om aan te sluiten op onderwijscurriculum </a:t>
            </a:r>
          </a:p>
          <a:p>
            <a:pPr defTabSz="1828709">
              <a:defRPr/>
            </a:pPr>
            <a:endParaRPr lang="nl-NL" sz="4000" b="1" dirty="0">
              <a:solidFill>
                <a:schemeClr val="bg1"/>
              </a:solidFill>
              <a:latin typeface="TitlingGothicFB"/>
            </a:endParaRPr>
          </a:p>
          <a:p>
            <a:pPr defTabSz="1828709">
              <a:defRPr/>
            </a:pPr>
            <a:r>
              <a:rPr lang="nl-NL" sz="4000" b="1" dirty="0">
                <a:solidFill>
                  <a:schemeClr val="bg1"/>
                </a:solidFill>
                <a:latin typeface="TitlingGothicFB"/>
              </a:rPr>
              <a:t>Uitwisselen goede voorbeelden en succeservaringen tussen onderwijsinstellingen</a:t>
            </a:r>
          </a:p>
        </p:txBody>
      </p:sp>
    </p:spTree>
    <p:extLst>
      <p:ext uri="{BB962C8B-B14F-4D97-AF65-F5344CB8AC3E}">
        <p14:creationId xmlns:p14="http://schemas.microsoft.com/office/powerpoint/2010/main" val="297507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52D68733-8B62-9666-C650-B9D38EEA7DE8}"/>
            </a:ext>
          </a:extLst>
        </p:cNvPr>
        <p:cNvGrpSpPr/>
        <p:nvPr/>
      </p:nvGrpSpPr>
      <p:grpSpPr>
        <a:xfrm>
          <a:off x="0" y="0"/>
          <a:ext cx="0" cy="0"/>
          <a:chOff x="0" y="0"/>
          <a:chExt cx="0" cy="0"/>
        </a:xfrm>
      </p:grpSpPr>
      <p:sp>
        <p:nvSpPr>
          <p:cNvPr id="2" name="Rechthoek 1">
            <a:extLst>
              <a:ext uri="{FF2B5EF4-FFF2-40B4-BE49-F238E27FC236}">
                <a16:creationId xmlns:a16="http://schemas.microsoft.com/office/drawing/2014/main" id="{6DE085B9-27CA-A745-8874-9931B84F87AB}"/>
              </a:ext>
            </a:extLst>
          </p:cNvPr>
          <p:cNvSpPr/>
          <p:nvPr/>
        </p:nvSpPr>
        <p:spPr>
          <a:xfrm>
            <a:off x="15094857" y="5776686"/>
            <a:ext cx="9016427" cy="6894285"/>
          </a:xfrm>
          <a:prstGeom prst="rect">
            <a:avLst/>
          </a:prstGeom>
          <a:ln w="57150">
            <a:solidFill>
              <a:srgbClr val="25306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 name="Rechthoek 5">
            <a:extLst>
              <a:ext uri="{FF2B5EF4-FFF2-40B4-BE49-F238E27FC236}">
                <a16:creationId xmlns:a16="http://schemas.microsoft.com/office/drawing/2014/main" id="{9925D3C3-DC92-23B8-D020-8ACDC2C6E426}"/>
              </a:ext>
            </a:extLst>
          </p:cNvPr>
          <p:cNvSpPr/>
          <p:nvPr/>
        </p:nvSpPr>
        <p:spPr>
          <a:xfrm>
            <a:off x="336884" y="12881811"/>
            <a:ext cx="23774400" cy="678911"/>
          </a:xfrm>
          <a:prstGeom prst="rect">
            <a:avLst/>
          </a:prstGeom>
          <a:solidFill>
            <a:srgbClr val="FEC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709">
              <a:defRPr/>
            </a:pPr>
            <a:r>
              <a:rPr lang="nl-NL" sz="4800" dirty="0">
                <a:solidFill>
                  <a:schemeClr val="bg1"/>
                </a:solidFill>
                <a:latin typeface="TitlingGothicFB"/>
              </a:rPr>
              <a:t>			</a:t>
            </a:r>
          </a:p>
        </p:txBody>
      </p:sp>
      <p:sp>
        <p:nvSpPr>
          <p:cNvPr id="10" name="Rectangle 23">
            <a:extLst>
              <a:ext uri="{FF2B5EF4-FFF2-40B4-BE49-F238E27FC236}">
                <a16:creationId xmlns:a16="http://schemas.microsoft.com/office/drawing/2014/main" id="{B94D64CF-D33D-DBC9-B6DA-72BC7B58DD1C}"/>
              </a:ext>
            </a:extLst>
          </p:cNvPr>
          <p:cNvSpPr/>
          <p:nvPr/>
        </p:nvSpPr>
        <p:spPr>
          <a:xfrm rot="21425261">
            <a:off x="83256" y="643609"/>
            <a:ext cx="22250471" cy="1324314"/>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6000" b="1" dirty="0">
                <a:latin typeface="TitlingGothicFB"/>
              </a:rPr>
              <a:t>Randvoorwaarden duurzame verbinding</a:t>
            </a:r>
          </a:p>
        </p:txBody>
      </p:sp>
      <p:pic>
        <p:nvPicPr>
          <p:cNvPr id="23" name="Graphic 22">
            <a:extLst>
              <a:ext uri="{FF2B5EF4-FFF2-40B4-BE49-F238E27FC236}">
                <a16:creationId xmlns:a16="http://schemas.microsoft.com/office/drawing/2014/main" id="{9815EA03-6397-A8E9-538C-5E2682E7F4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0930585" y="31908"/>
            <a:ext cx="3520322" cy="3520322"/>
          </a:xfrm>
          <a:prstGeom prst="rect">
            <a:avLst/>
          </a:prstGeom>
        </p:spPr>
      </p:pic>
      <p:pic>
        <p:nvPicPr>
          <p:cNvPr id="5" name="Picture 2" descr="Hoe bouw je een duurzame organisatiecultuur?">
            <a:extLst>
              <a:ext uri="{FF2B5EF4-FFF2-40B4-BE49-F238E27FC236}">
                <a16:creationId xmlns:a16="http://schemas.microsoft.com/office/drawing/2014/main" id="{B627E6C7-4701-B079-349E-C2364EA66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79255" y="6091337"/>
            <a:ext cx="8400224" cy="6324494"/>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inhoud 2">
            <a:extLst>
              <a:ext uri="{FF2B5EF4-FFF2-40B4-BE49-F238E27FC236}">
                <a16:creationId xmlns:a16="http://schemas.microsoft.com/office/drawing/2014/main" id="{84781015-7A5C-53CB-4E26-82C0FA4C4DF2}"/>
              </a:ext>
            </a:extLst>
          </p:cNvPr>
          <p:cNvSpPr txBox="1">
            <a:spLocks/>
          </p:cNvSpPr>
          <p:nvPr/>
        </p:nvSpPr>
        <p:spPr>
          <a:xfrm>
            <a:off x="602934" y="2812112"/>
            <a:ext cx="14346779" cy="8503366"/>
          </a:xfrm>
          <a:prstGeom prst="rect">
            <a:avLst/>
          </a:prstGeom>
        </p:spPr>
        <p:txBody>
          <a:bodyPr>
            <a:normAutofit fontScale="92500" lnSpcReduction="20000"/>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marL="0" indent="0">
              <a:buNone/>
            </a:pPr>
            <a:endParaRPr lang="nl-NL" sz="4800" b="1" kern="100" dirty="0">
              <a:solidFill>
                <a:schemeClr val="bg1"/>
              </a:solidFill>
              <a:latin typeface="TitlingGothicFB"/>
              <a:ea typeface="Aptos" panose="020B0004020202020204" pitchFamily="34" charset="0"/>
              <a:cs typeface="Times New Roman" panose="02020603050405020304" pitchFamily="18" charset="0"/>
            </a:endParaRPr>
          </a:p>
          <a:p>
            <a:r>
              <a:rPr lang="nl-NL" sz="4800" b="1" kern="100" dirty="0">
                <a:solidFill>
                  <a:schemeClr val="bg1"/>
                </a:solidFill>
                <a:latin typeface="TitlingGothicFB"/>
                <a:ea typeface="Aptos" panose="020B0004020202020204" pitchFamily="34" charset="0"/>
                <a:cs typeface="Times New Roman" panose="02020603050405020304" pitchFamily="18" charset="0"/>
              </a:rPr>
              <a:t>Doorlopende financiering (vanuit overheid en fondsen)</a:t>
            </a:r>
          </a:p>
          <a:p>
            <a:endParaRPr lang="nl-NL" sz="4800" b="1" kern="100" dirty="0">
              <a:solidFill>
                <a:schemeClr val="bg1"/>
              </a:solidFill>
              <a:latin typeface="TitlingGothicFB"/>
              <a:ea typeface="Aptos" panose="020B0004020202020204" pitchFamily="34" charset="0"/>
              <a:cs typeface="Times New Roman" panose="02020603050405020304" pitchFamily="18" charset="0"/>
            </a:endParaRPr>
          </a:p>
          <a:p>
            <a:r>
              <a:rPr lang="nl-NL" sz="4800" b="1" kern="100" dirty="0">
                <a:solidFill>
                  <a:schemeClr val="bg1"/>
                </a:solidFill>
                <a:latin typeface="TitlingGothicFB"/>
                <a:ea typeface="Aptos" panose="020B0004020202020204" pitchFamily="34" charset="0"/>
                <a:cs typeface="Times New Roman" panose="02020603050405020304" pitchFamily="18" charset="0"/>
              </a:rPr>
              <a:t>Stabiel netwerk en langdurige samenwerking met praktijkpartners en gemeente</a:t>
            </a:r>
          </a:p>
          <a:p>
            <a:endParaRPr lang="nl-NL" sz="4800" b="1" kern="100" dirty="0">
              <a:solidFill>
                <a:schemeClr val="bg1"/>
              </a:solidFill>
              <a:latin typeface="TitlingGothicFB"/>
              <a:ea typeface="Aptos" panose="020B0004020202020204" pitchFamily="34" charset="0"/>
              <a:cs typeface="Times New Roman" panose="02020603050405020304" pitchFamily="18" charset="0"/>
            </a:endParaRPr>
          </a:p>
          <a:p>
            <a:r>
              <a:rPr lang="nl-NL" sz="4800" b="1" kern="100" dirty="0">
                <a:solidFill>
                  <a:schemeClr val="bg1"/>
                </a:solidFill>
                <a:latin typeface="TitlingGothicFB"/>
                <a:ea typeface="Aptos" panose="020B0004020202020204" pitchFamily="34" charset="0"/>
                <a:cs typeface="Times New Roman" panose="02020603050405020304" pitchFamily="18" charset="0"/>
              </a:rPr>
              <a:t>Documentatie processtappen en afspraken (met praktijkorganisaties)</a:t>
            </a:r>
          </a:p>
          <a:p>
            <a:endParaRPr lang="nl-NL" sz="4800" b="1" kern="100" dirty="0">
              <a:solidFill>
                <a:schemeClr val="bg1"/>
              </a:solidFill>
              <a:latin typeface="TitlingGothicFB"/>
              <a:ea typeface="Aptos" panose="020B0004020202020204" pitchFamily="34" charset="0"/>
              <a:cs typeface="Times New Roman" panose="02020603050405020304" pitchFamily="18" charset="0"/>
            </a:endParaRPr>
          </a:p>
          <a:p>
            <a:r>
              <a:rPr lang="nl-NL" sz="4800" b="1" kern="100" dirty="0">
                <a:solidFill>
                  <a:schemeClr val="bg1"/>
                </a:solidFill>
                <a:latin typeface="TitlingGothicFB"/>
                <a:ea typeface="Aptos" panose="020B0004020202020204" pitchFamily="34" charset="0"/>
                <a:cs typeface="Times New Roman" panose="02020603050405020304" pitchFamily="18" charset="0"/>
              </a:rPr>
              <a:t>Controle op voortgang en monitoring impact projecten</a:t>
            </a:r>
          </a:p>
          <a:p>
            <a:endParaRPr lang="nl-NL" sz="4800" b="1" kern="100" dirty="0">
              <a:solidFill>
                <a:schemeClr val="bg1"/>
              </a:solidFill>
              <a:latin typeface="TitlingGothicFB"/>
              <a:ea typeface="Aptos" panose="020B0004020202020204" pitchFamily="34" charset="0"/>
              <a:cs typeface="Times New Roman" panose="02020603050405020304" pitchFamily="18" charset="0"/>
            </a:endParaRPr>
          </a:p>
          <a:p>
            <a:r>
              <a:rPr lang="nl-NL" sz="4800" b="1" kern="100" dirty="0">
                <a:solidFill>
                  <a:schemeClr val="bg1"/>
                </a:solidFill>
                <a:latin typeface="TitlingGothicFB"/>
                <a:ea typeface="Aptos" panose="020B0004020202020204" pitchFamily="34" charset="0"/>
                <a:cs typeface="Times New Roman" panose="02020603050405020304" pitchFamily="18" charset="0"/>
              </a:rPr>
              <a:t>Training en voorlichting docenten</a:t>
            </a:r>
          </a:p>
          <a:p>
            <a:endParaRPr lang="nl-NL" sz="4800" b="1" kern="100" dirty="0">
              <a:solidFill>
                <a:schemeClr val="bg1"/>
              </a:solidFill>
              <a:latin typeface="TitlingGothicFB"/>
              <a:ea typeface="Aptos" panose="020B0004020202020204" pitchFamily="34" charset="0"/>
              <a:cs typeface="Times New Roman" panose="02020603050405020304" pitchFamily="18" charset="0"/>
            </a:endParaRPr>
          </a:p>
          <a:p>
            <a:r>
              <a:rPr lang="nl-NL" sz="4800" b="1" kern="100" dirty="0">
                <a:solidFill>
                  <a:schemeClr val="bg1"/>
                </a:solidFill>
                <a:latin typeface="TitlingGothicFB"/>
                <a:ea typeface="Aptos" panose="020B0004020202020204" pitchFamily="34" charset="0"/>
                <a:cs typeface="Times New Roman" panose="02020603050405020304" pitchFamily="18" charset="0"/>
              </a:rPr>
              <a:t>VO specifiek: actieve ouderbetrokkenheid stimuleren</a:t>
            </a:r>
          </a:p>
          <a:p>
            <a:pPr marL="0" indent="0">
              <a:buNone/>
            </a:pPr>
            <a:endParaRPr lang="nl-NL" sz="4400" b="1" dirty="0">
              <a:solidFill>
                <a:schemeClr val="bg1"/>
              </a:solidFill>
              <a:latin typeface="TitlingGothicFB"/>
            </a:endParaRPr>
          </a:p>
        </p:txBody>
      </p:sp>
    </p:spTree>
    <p:extLst>
      <p:ext uri="{BB962C8B-B14F-4D97-AF65-F5344CB8AC3E}">
        <p14:creationId xmlns:p14="http://schemas.microsoft.com/office/powerpoint/2010/main" val="4153726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9DACED5D-FC77-F0A8-9BD9-1B04360284D2}"/>
            </a:ext>
          </a:extLst>
        </p:cNvPr>
        <p:cNvGrpSpPr/>
        <p:nvPr/>
      </p:nvGrpSpPr>
      <p:grpSpPr>
        <a:xfrm>
          <a:off x="0" y="0"/>
          <a:ext cx="0" cy="0"/>
          <a:chOff x="0" y="0"/>
          <a:chExt cx="0" cy="0"/>
        </a:xfrm>
      </p:grpSpPr>
      <p:sp>
        <p:nvSpPr>
          <p:cNvPr id="24" name="Rechthoek 23">
            <a:extLst>
              <a:ext uri="{FF2B5EF4-FFF2-40B4-BE49-F238E27FC236}">
                <a16:creationId xmlns:a16="http://schemas.microsoft.com/office/drawing/2014/main" id="{1A40F77A-A35A-AF4A-B59F-0FC54B3303A6}"/>
              </a:ext>
            </a:extLst>
          </p:cNvPr>
          <p:cNvSpPr/>
          <p:nvPr/>
        </p:nvSpPr>
        <p:spPr>
          <a:xfrm>
            <a:off x="20070889" y="11953777"/>
            <a:ext cx="4128655" cy="14887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sz="3600"/>
          </a:p>
        </p:txBody>
      </p:sp>
      <p:sp>
        <p:nvSpPr>
          <p:cNvPr id="5" name="Tijdelijke aanduiding voor dianummer 4">
            <a:extLst>
              <a:ext uri="{FF2B5EF4-FFF2-40B4-BE49-F238E27FC236}">
                <a16:creationId xmlns:a16="http://schemas.microsoft.com/office/drawing/2014/main" id="{33A6850A-9537-5DC7-93B1-892EDE26A719}"/>
              </a:ext>
            </a:extLst>
          </p:cNvPr>
          <p:cNvSpPr>
            <a:spLocks noGrp="1"/>
          </p:cNvSpPr>
          <p:nvPr>
            <p:ph type="sldNum" sz="quarter" idx="12"/>
          </p:nvPr>
        </p:nvSpPr>
        <p:spPr>
          <a:xfrm>
            <a:off x="22619042" y="12712320"/>
            <a:ext cx="1119945" cy="730202"/>
          </a:xfrm>
        </p:spPr>
        <p:txBody>
          <a:bodyPr vert="horz" lIns="182868" tIns="91434" rIns="182868" bIns="91434" rtlCol="0" anchor="ctr" anchorCtr="0">
            <a:normAutofit/>
          </a:bodyPr>
          <a:lstStyle/>
          <a:p>
            <a:pPr>
              <a:spcAft>
                <a:spcPts val="1200"/>
              </a:spcAft>
            </a:pPr>
            <a:fld id="{361A1203-CA3D-4D48-AFA0-9D668419C1D5}" type="slidenum">
              <a:rPr lang="en-US" sz="2400">
                <a:solidFill>
                  <a:srgbClr val="898989"/>
                </a:solidFill>
              </a:rPr>
              <a:pPr>
                <a:spcAft>
                  <a:spcPts val="1200"/>
                </a:spcAft>
              </a:pPr>
              <a:t>23</a:t>
            </a:fld>
            <a:endParaRPr lang="en-US" sz="2400">
              <a:solidFill>
                <a:srgbClr val="898989"/>
              </a:solidFill>
            </a:endParaRPr>
          </a:p>
        </p:txBody>
      </p:sp>
      <p:sp>
        <p:nvSpPr>
          <p:cNvPr id="25" name="Tekstvak 24">
            <a:extLst>
              <a:ext uri="{FF2B5EF4-FFF2-40B4-BE49-F238E27FC236}">
                <a16:creationId xmlns:a16="http://schemas.microsoft.com/office/drawing/2014/main" id="{31472019-83A3-C5A8-FD55-232620BBFC4F}"/>
              </a:ext>
            </a:extLst>
          </p:cNvPr>
          <p:cNvSpPr txBox="1"/>
          <p:nvPr/>
        </p:nvSpPr>
        <p:spPr>
          <a:xfrm>
            <a:off x="164213" y="12868392"/>
            <a:ext cx="24035331" cy="646331"/>
          </a:xfrm>
          <a:prstGeom prst="rect">
            <a:avLst/>
          </a:prstGeom>
          <a:solidFill>
            <a:schemeClr val="bg1">
              <a:lumMod val="85000"/>
            </a:schemeClr>
          </a:solidFill>
        </p:spPr>
        <p:txBody>
          <a:bodyPr wrap="square">
            <a:spAutoFit/>
          </a:bodyPr>
          <a:lstStyle/>
          <a:p>
            <a:r>
              <a:rPr lang="en-US" sz="3600" dirty="0">
                <a:latin typeface="Avenir Next LT Pro" panose="020B0504020202020204" pitchFamily="34" charset="0"/>
              </a:rPr>
              <a:t>          										</a:t>
            </a:r>
            <a:endParaRPr lang="nl-NL" sz="3600" dirty="0">
              <a:latin typeface="Avenir Next LT Pro" panose="020B0504020202020204" pitchFamily="34" charset="0"/>
            </a:endParaRPr>
          </a:p>
        </p:txBody>
      </p:sp>
      <p:pic>
        <p:nvPicPr>
          <p:cNvPr id="2" name="Afbeelding 1" descr="Afbeelding met tekst, schermopname, diagram, Lettertype&#10;&#10;Automatisch gegenereerde beschrijving">
            <a:extLst>
              <a:ext uri="{FF2B5EF4-FFF2-40B4-BE49-F238E27FC236}">
                <a16:creationId xmlns:a16="http://schemas.microsoft.com/office/drawing/2014/main" id="{44F067DB-8B41-86E1-B23C-C3801ACCA9B5}"/>
              </a:ext>
            </a:extLst>
          </p:cNvPr>
          <p:cNvPicPr>
            <a:picLocks noChangeAspect="1"/>
          </p:cNvPicPr>
          <p:nvPr/>
        </p:nvPicPr>
        <p:blipFill>
          <a:blip r:embed="rId3"/>
          <a:stretch>
            <a:fillRect/>
          </a:stretch>
        </p:blipFill>
        <p:spPr>
          <a:xfrm>
            <a:off x="-339948" y="447"/>
            <a:ext cx="25062308" cy="13715107"/>
          </a:xfrm>
          <a:prstGeom prst="rect">
            <a:avLst/>
          </a:prstGeom>
        </p:spPr>
      </p:pic>
    </p:spTree>
    <p:extLst>
      <p:ext uri="{BB962C8B-B14F-4D97-AF65-F5344CB8AC3E}">
        <p14:creationId xmlns:p14="http://schemas.microsoft.com/office/powerpoint/2010/main" val="33393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FAC53CD3-7857-031D-F4D7-9675D2EDC70A}"/>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887A457B-F248-C29B-1AA7-DE54A5062B6A}"/>
              </a:ext>
            </a:extLst>
          </p:cNvPr>
          <p:cNvSpPr/>
          <p:nvPr/>
        </p:nvSpPr>
        <p:spPr>
          <a:xfrm>
            <a:off x="336884" y="12881811"/>
            <a:ext cx="23774400" cy="678911"/>
          </a:xfrm>
          <a:prstGeom prst="rect">
            <a:avLst/>
          </a:prstGeom>
          <a:solidFill>
            <a:srgbClr val="FEC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709">
              <a:defRPr/>
            </a:pPr>
            <a:r>
              <a:rPr lang="nl-NL" sz="4800" dirty="0">
                <a:solidFill>
                  <a:schemeClr val="bg1"/>
                </a:solidFill>
                <a:latin typeface="TitlingGothicFB"/>
              </a:rPr>
              <a:t>			</a:t>
            </a:r>
          </a:p>
        </p:txBody>
      </p:sp>
      <p:sp>
        <p:nvSpPr>
          <p:cNvPr id="10" name="Rectangle 23">
            <a:extLst>
              <a:ext uri="{FF2B5EF4-FFF2-40B4-BE49-F238E27FC236}">
                <a16:creationId xmlns:a16="http://schemas.microsoft.com/office/drawing/2014/main" id="{9257DA5B-DB7E-D53F-B5CB-80BCFA5DACEA}"/>
              </a:ext>
            </a:extLst>
          </p:cNvPr>
          <p:cNvSpPr/>
          <p:nvPr/>
        </p:nvSpPr>
        <p:spPr>
          <a:xfrm rot="21425261">
            <a:off x="83256" y="643609"/>
            <a:ext cx="22250471" cy="1324314"/>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400" b="1" dirty="0">
                <a:latin typeface="TitlingGothicFB"/>
              </a:rPr>
              <a:t>CONCLUSIES</a:t>
            </a:r>
          </a:p>
        </p:txBody>
      </p:sp>
      <p:pic>
        <p:nvPicPr>
          <p:cNvPr id="23" name="Graphic 22">
            <a:extLst>
              <a:ext uri="{FF2B5EF4-FFF2-40B4-BE49-F238E27FC236}">
                <a16:creationId xmlns:a16="http://schemas.microsoft.com/office/drawing/2014/main" id="{2F7B1B0A-68A4-E6D3-A3EC-FF1FE50E8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0930585" y="31908"/>
            <a:ext cx="3520322" cy="3520322"/>
          </a:xfrm>
          <a:prstGeom prst="rect">
            <a:avLst/>
          </a:prstGeom>
        </p:spPr>
      </p:pic>
      <p:sp>
        <p:nvSpPr>
          <p:cNvPr id="2" name="Tijdelijke aanduiding voor inhoud 2">
            <a:extLst>
              <a:ext uri="{FF2B5EF4-FFF2-40B4-BE49-F238E27FC236}">
                <a16:creationId xmlns:a16="http://schemas.microsoft.com/office/drawing/2014/main" id="{D3FF72A1-5C72-EC5F-B45C-1D460B047A22}"/>
              </a:ext>
            </a:extLst>
          </p:cNvPr>
          <p:cNvSpPr txBox="1">
            <a:spLocks/>
          </p:cNvSpPr>
          <p:nvPr/>
        </p:nvSpPr>
        <p:spPr>
          <a:xfrm>
            <a:off x="123049" y="2442426"/>
            <a:ext cx="11909294" cy="10243059"/>
          </a:xfrm>
          <a:prstGeom prst="rect">
            <a:avLst/>
          </a:prstGeom>
        </p:spPr>
        <p:txBody>
          <a:bodyPr>
            <a:noAutofit/>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endParaRPr lang="nl-NL" sz="4000" b="1" dirty="0">
              <a:solidFill>
                <a:schemeClr val="bg1"/>
              </a:solidFill>
              <a:latin typeface="TitlingGothicFB"/>
            </a:endParaRPr>
          </a:p>
          <a:p>
            <a:pPr>
              <a:buFont typeface="Courier New" panose="02070309020205020404" pitchFamily="49" charset="0"/>
              <a:buChar char="o"/>
            </a:pPr>
            <a:r>
              <a:rPr lang="nl-NL" sz="4000" b="1" dirty="0">
                <a:solidFill>
                  <a:schemeClr val="bg1"/>
                </a:solidFill>
                <a:latin typeface="TitlingGothicFB"/>
              </a:rPr>
              <a:t>MDT-pijlers motiveren deelname onderwijs en sluiten aan bij schoolvisies.</a:t>
            </a:r>
          </a:p>
          <a:p>
            <a:pPr>
              <a:buFont typeface="Courier New" panose="02070309020205020404" pitchFamily="49" charset="0"/>
              <a:buChar char="o"/>
            </a:pPr>
            <a:endParaRPr lang="nl-NL" sz="4000" b="1" dirty="0">
              <a:solidFill>
                <a:schemeClr val="bg1"/>
              </a:solidFill>
              <a:latin typeface="TitlingGothicFB"/>
            </a:endParaRPr>
          </a:p>
          <a:p>
            <a:pPr>
              <a:buFont typeface="Courier New" panose="02070309020205020404" pitchFamily="49" charset="0"/>
              <a:buChar char="o"/>
            </a:pPr>
            <a:r>
              <a:rPr lang="nl-NL" sz="4000" b="1" dirty="0">
                <a:solidFill>
                  <a:schemeClr val="bg1"/>
                </a:solidFill>
                <a:latin typeface="TitlingGothicFB"/>
              </a:rPr>
              <a:t>Bij de helft van MDT-regulier (mbo het vaakst) en MDT-kort (vo het vaakst) projecten één of meer onderwijsinstellingen betrokken. </a:t>
            </a:r>
          </a:p>
          <a:p>
            <a:pPr>
              <a:buFont typeface="Courier New" panose="02070309020205020404" pitchFamily="49" charset="0"/>
              <a:buChar char="o"/>
            </a:pPr>
            <a:endParaRPr lang="nl-NL" sz="4000" b="1" dirty="0">
              <a:solidFill>
                <a:schemeClr val="bg1"/>
              </a:solidFill>
              <a:latin typeface="TitlingGothicFB"/>
            </a:endParaRPr>
          </a:p>
          <a:p>
            <a:pPr>
              <a:buFont typeface="Courier New" panose="02070309020205020404" pitchFamily="49" charset="0"/>
              <a:buChar char="o"/>
            </a:pPr>
            <a:r>
              <a:rPr lang="nl-NL" sz="4000" b="1" dirty="0">
                <a:solidFill>
                  <a:schemeClr val="bg1"/>
                </a:solidFill>
                <a:latin typeface="TitlingGothicFB"/>
              </a:rPr>
              <a:t>Koppeling MDT aan vakken, zoals burgerschap en LOB.</a:t>
            </a:r>
          </a:p>
          <a:p>
            <a:pPr>
              <a:buFont typeface="Courier New" panose="02070309020205020404" pitchFamily="49" charset="0"/>
              <a:buChar char="o"/>
            </a:pPr>
            <a:endParaRPr lang="nl-NL" sz="4000" b="1" dirty="0">
              <a:solidFill>
                <a:schemeClr val="bg1"/>
              </a:solidFill>
              <a:latin typeface="TitlingGothicFB"/>
            </a:endParaRPr>
          </a:p>
          <a:p>
            <a:pPr>
              <a:buFont typeface="Courier New" panose="02070309020205020404" pitchFamily="49" charset="0"/>
              <a:buChar char="o"/>
            </a:pPr>
            <a:r>
              <a:rPr lang="nl-NL" sz="4000" b="1" dirty="0">
                <a:solidFill>
                  <a:schemeClr val="bg1"/>
                </a:solidFill>
                <a:latin typeface="TitlingGothicFB"/>
              </a:rPr>
              <a:t>Koppeling certificaat aan onderwijsdoelen, maar verplichtend kader heeft niet altijd de voorkeur.</a:t>
            </a:r>
          </a:p>
          <a:p>
            <a:pPr>
              <a:buFont typeface="Courier New" panose="02070309020205020404" pitchFamily="49" charset="0"/>
              <a:buChar char="o"/>
            </a:pPr>
            <a:endParaRPr lang="nl-NL" sz="4000" b="1" dirty="0">
              <a:solidFill>
                <a:schemeClr val="bg1"/>
              </a:solidFill>
              <a:latin typeface="TitlingGothicFB"/>
            </a:endParaRPr>
          </a:p>
          <a:p>
            <a:pPr>
              <a:buFont typeface="Courier New" panose="02070309020205020404" pitchFamily="49" charset="0"/>
              <a:buChar char="o"/>
            </a:pPr>
            <a:r>
              <a:rPr lang="nl-NL" sz="4000" b="1" dirty="0">
                <a:solidFill>
                  <a:schemeClr val="bg1"/>
                </a:solidFill>
                <a:latin typeface="TitlingGothicFB"/>
              </a:rPr>
              <a:t>Meerderheid respondenten ervaart duurzame verbinding MDT en onderwijs.</a:t>
            </a:r>
          </a:p>
          <a:p>
            <a:endParaRPr lang="nl-NL" sz="4000" b="1" dirty="0">
              <a:solidFill>
                <a:schemeClr val="bg1"/>
              </a:solidFill>
              <a:latin typeface="TitlingGothicFB"/>
            </a:endParaRPr>
          </a:p>
        </p:txBody>
      </p:sp>
      <p:sp>
        <p:nvSpPr>
          <p:cNvPr id="3" name="Tekstvak 2">
            <a:extLst>
              <a:ext uri="{FF2B5EF4-FFF2-40B4-BE49-F238E27FC236}">
                <a16:creationId xmlns:a16="http://schemas.microsoft.com/office/drawing/2014/main" id="{098DB5A2-762D-9007-E77A-D912B33A6305}"/>
              </a:ext>
            </a:extLst>
          </p:cNvPr>
          <p:cNvSpPr txBox="1"/>
          <p:nvPr/>
        </p:nvSpPr>
        <p:spPr>
          <a:xfrm>
            <a:off x="13339912" y="3215636"/>
            <a:ext cx="9858978" cy="5016758"/>
          </a:xfrm>
          <a:prstGeom prst="rect">
            <a:avLst/>
          </a:prstGeom>
          <a:noFill/>
        </p:spPr>
        <p:txBody>
          <a:bodyPr wrap="square">
            <a:spAutoFit/>
          </a:bodyPr>
          <a:lstStyle/>
          <a:p>
            <a:pPr marL="571471" indent="-571471">
              <a:buFont typeface="Courier New" panose="02070309020205020404" pitchFamily="49" charset="0"/>
              <a:buChar char="o"/>
            </a:pPr>
            <a:r>
              <a:rPr lang="nl-NL" sz="4000" b="1" dirty="0">
                <a:solidFill>
                  <a:schemeClr val="bg1"/>
                </a:solidFill>
                <a:latin typeface="TitlingGothicFB"/>
              </a:rPr>
              <a:t>Onderwijs ziet mogelijkheden voor inbedding MDT als subsidie stopt:</a:t>
            </a:r>
          </a:p>
          <a:p>
            <a:endParaRPr lang="nl-NL" sz="4000" b="1" dirty="0">
              <a:solidFill>
                <a:schemeClr val="bg1"/>
              </a:solidFill>
              <a:latin typeface="TitlingGothicFB"/>
            </a:endParaRPr>
          </a:p>
          <a:p>
            <a:r>
              <a:rPr lang="nl-NL" sz="4000" b="1" dirty="0">
                <a:solidFill>
                  <a:schemeClr val="bg1"/>
                </a:solidFill>
                <a:latin typeface="TitlingGothicFB"/>
              </a:rPr>
              <a:t>       Organisatie door school</a:t>
            </a:r>
          </a:p>
          <a:p>
            <a:endParaRPr lang="nl-NL" sz="4000" b="1" dirty="0">
              <a:solidFill>
                <a:schemeClr val="bg1"/>
              </a:solidFill>
              <a:latin typeface="TitlingGothicFB"/>
            </a:endParaRPr>
          </a:p>
          <a:p>
            <a:r>
              <a:rPr lang="nl-NL" sz="4000" b="1" dirty="0">
                <a:solidFill>
                  <a:schemeClr val="bg1"/>
                </a:solidFill>
                <a:latin typeface="TitlingGothicFB"/>
              </a:rPr>
              <a:t>       Organisatie door school &amp; MDT-partner</a:t>
            </a:r>
          </a:p>
          <a:p>
            <a:endParaRPr lang="nl-NL" sz="4000" b="1" dirty="0">
              <a:solidFill>
                <a:schemeClr val="bg1"/>
              </a:solidFill>
              <a:latin typeface="TitlingGothicFB"/>
            </a:endParaRPr>
          </a:p>
          <a:p>
            <a:pPr lvl="2"/>
            <a:r>
              <a:rPr lang="nl-NL" sz="4000" b="1" dirty="0">
                <a:solidFill>
                  <a:schemeClr val="bg1"/>
                </a:solidFill>
                <a:latin typeface="TitlingGothicFB"/>
              </a:rPr>
              <a:t>      </a:t>
            </a:r>
          </a:p>
        </p:txBody>
      </p:sp>
      <p:sp>
        <p:nvSpPr>
          <p:cNvPr id="4" name="Pijl: gebogen omhoog 3">
            <a:extLst>
              <a:ext uri="{FF2B5EF4-FFF2-40B4-BE49-F238E27FC236}">
                <a16:creationId xmlns:a16="http://schemas.microsoft.com/office/drawing/2014/main" id="{7D3386AC-0226-D106-D521-918962B1F2B5}"/>
              </a:ext>
            </a:extLst>
          </p:cNvPr>
          <p:cNvSpPr/>
          <p:nvPr/>
        </p:nvSpPr>
        <p:spPr>
          <a:xfrm rot="5400000">
            <a:off x="13416776" y="7907047"/>
            <a:ext cx="3109458" cy="1574500"/>
          </a:xfrm>
          <a:prstGeom prst="bentUpArrow">
            <a:avLst>
              <a:gd name="adj1" fmla="val 25000"/>
              <a:gd name="adj2" fmla="val 25000"/>
              <a:gd name="adj3" fmla="val 42391"/>
            </a:avLst>
          </a:prstGeom>
          <a:solidFill>
            <a:srgbClr val="FEC7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3600"/>
          </a:p>
        </p:txBody>
      </p:sp>
      <p:sp>
        <p:nvSpPr>
          <p:cNvPr id="5" name="Tekstvak 4">
            <a:extLst>
              <a:ext uri="{FF2B5EF4-FFF2-40B4-BE49-F238E27FC236}">
                <a16:creationId xmlns:a16="http://schemas.microsoft.com/office/drawing/2014/main" id="{F94CF9FA-45CF-502E-01AD-2F5D894A60FE}"/>
              </a:ext>
            </a:extLst>
          </p:cNvPr>
          <p:cNvSpPr txBox="1"/>
          <p:nvPr/>
        </p:nvSpPr>
        <p:spPr>
          <a:xfrm>
            <a:off x="16167123" y="8915715"/>
            <a:ext cx="7944161" cy="2554545"/>
          </a:xfrm>
          <a:prstGeom prst="rect">
            <a:avLst/>
          </a:prstGeom>
          <a:noFill/>
        </p:spPr>
        <p:txBody>
          <a:bodyPr wrap="square" rtlCol="0">
            <a:spAutoFit/>
          </a:bodyPr>
          <a:lstStyle/>
          <a:p>
            <a:r>
              <a:rPr lang="nl-NL" sz="3200" b="1" dirty="0">
                <a:solidFill>
                  <a:schemeClr val="bg1"/>
                </a:solidFill>
                <a:latin typeface="TitlingGothicFB"/>
              </a:rPr>
              <a:t>MDT gekoppeld aan onderwijsdoelen</a:t>
            </a:r>
          </a:p>
          <a:p>
            <a:endParaRPr lang="nl-NL" sz="3200" b="1" dirty="0">
              <a:solidFill>
                <a:schemeClr val="bg1"/>
              </a:solidFill>
              <a:latin typeface="TitlingGothicFB"/>
            </a:endParaRPr>
          </a:p>
          <a:p>
            <a:r>
              <a:rPr lang="nl-NL" sz="3200" b="1" dirty="0">
                <a:solidFill>
                  <a:schemeClr val="bg1"/>
                </a:solidFill>
                <a:latin typeface="TitlingGothicFB"/>
              </a:rPr>
              <a:t>MDT los van onderwijsdoelen</a:t>
            </a:r>
          </a:p>
          <a:p>
            <a:endParaRPr lang="nl-NL" sz="3200" b="1" dirty="0">
              <a:solidFill>
                <a:schemeClr val="bg1"/>
              </a:solidFill>
              <a:latin typeface="TitlingGothicFB"/>
            </a:endParaRPr>
          </a:p>
          <a:p>
            <a:r>
              <a:rPr lang="nl-NL" sz="3200" b="1" dirty="0">
                <a:solidFill>
                  <a:schemeClr val="bg1"/>
                </a:solidFill>
                <a:latin typeface="TitlingGothicFB"/>
              </a:rPr>
              <a:t>MDT als Keuzedeel</a:t>
            </a:r>
          </a:p>
        </p:txBody>
      </p:sp>
    </p:spTree>
    <p:extLst>
      <p:ext uri="{BB962C8B-B14F-4D97-AF65-F5344CB8AC3E}">
        <p14:creationId xmlns:p14="http://schemas.microsoft.com/office/powerpoint/2010/main" val="2883791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64492808-5461-56A6-47E3-A904A2553E9C}"/>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2B550467-DF99-B3A3-57B9-F963404916C8}"/>
              </a:ext>
            </a:extLst>
          </p:cNvPr>
          <p:cNvSpPr/>
          <p:nvPr/>
        </p:nvSpPr>
        <p:spPr>
          <a:xfrm>
            <a:off x="336884" y="12881811"/>
            <a:ext cx="23774400" cy="678911"/>
          </a:xfrm>
          <a:prstGeom prst="rect">
            <a:avLst/>
          </a:prstGeom>
          <a:solidFill>
            <a:srgbClr val="253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709">
              <a:defRPr/>
            </a:pPr>
            <a:r>
              <a:rPr lang="nl-NL" sz="4800" dirty="0">
                <a:solidFill>
                  <a:schemeClr val="bg1"/>
                </a:solidFill>
                <a:latin typeface="TitlingGothicFB"/>
              </a:rPr>
              <a:t>			</a:t>
            </a:r>
          </a:p>
        </p:txBody>
      </p:sp>
      <p:sp>
        <p:nvSpPr>
          <p:cNvPr id="10" name="Rectangle 23">
            <a:extLst>
              <a:ext uri="{FF2B5EF4-FFF2-40B4-BE49-F238E27FC236}">
                <a16:creationId xmlns:a16="http://schemas.microsoft.com/office/drawing/2014/main" id="{C68A4822-5D0E-293E-B50D-E6529F30833C}"/>
              </a:ext>
            </a:extLst>
          </p:cNvPr>
          <p:cNvSpPr/>
          <p:nvPr/>
        </p:nvSpPr>
        <p:spPr>
          <a:xfrm rot="21425261">
            <a:off x="83256" y="643609"/>
            <a:ext cx="22250471" cy="1324314"/>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6000" b="1" dirty="0">
                <a:latin typeface="TitlingGothicFB"/>
              </a:rPr>
              <a:t>AANBEVELINGEN</a:t>
            </a:r>
          </a:p>
        </p:txBody>
      </p:sp>
      <p:pic>
        <p:nvPicPr>
          <p:cNvPr id="23" name="Graphic 22">
            <a:extLst>
              <a:ext uri="{FF2B5EF4-FFF2-40B4-BE49-F238E27FC236}">
                <a16:creationId xmlns:a16="http://schemas.microsoft.com/office/drawing/2014/main" id="{BCE5B736-9A7F-8D22-3E2D-9DC5237434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0930585" y="31908"/>
            <a:ext cx="3520322" cy="3520322"/>
          </a:xfrm>
          <a:prstGeom prst="rect">
            <a:avLst/>
          </a:prstGeom>
        </p:spPr>
      </p:pic>
      <p:pic>
        <p:nvPicPr>
          <p:cNvPr id="2" name="Afbeelding 1" descr="Afbeelding met tekst, schets, tekenfilm, illustratie&#10;&#10;Door AI gegenereerde inhoud is mogelijk onjuist.">
            <a:extLst>
              <a:ext uri="{FF2B5EF4-FFF2-40B4-BE49-F238E27FC236}">
                <a16:creationId xmlns:a16="http://schemas.microsoft.com/office/drawing/2014/main" id="{2C7FD16E-6E4A-4AB9-5B9B-52EDA1133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55619" y="5500914"/>
            <a:ext cx="8223221" cy="7001158"/>
          </a:xfrm>
          <a:prstGeom prst="rect">
            <a:avLst/>
          </a:prstGeom>
        </p:spPr>
      </p:pic>
      <p:sp>
        <p:nvSpPr>
          <p:cNvPr id="3" name="Tijdelijke aanduiding voor inhoud 2">
            <a:extLst>
              <a:ext uri="{FF2B5EF4-FFF2-40B4-BE49-F238E27FC236}">
                <a16:creationId xmlns:a16="http://schemas.microsoft.com/office/drawing/2014/main" id="{838A1B9E-CC62-CDBA-CC0D-1DD7B268B41D}"/>
              </a:ext>
            </a:extLst>
          </p:cNvPr>
          <p:cNvSpPr txBox="1">
            <a:spLocks/>
          </p:cNvSpPr>
          <p:nvPr/>
        </p:nvSpPr>
        <p:spPr>
          <a:xfrm>
            <a:off x="336884" y="2649958"/>
            <a:ext cx="12314816" cy="4208042"/>
          </a:xfrm>
          <a:prstGeom prst="rect">
            <a:avLst/>
          </a:prstGeom>
        </p:spPr>
        <p:txBody>
          <a:bodyPr anchor="ctr">
            <a:noAutofit/>
          </a:bodyPr>
          <a:lst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marL="0" indent="0">
              <a:buNone/>
            </a:pPr>
            <a:r>
              <a:rPr lang="nl-NL" sz="4400" b="1" dirty="0">
                <a:solidFill>
                  <a:schemeClr val="bg1"/>
                </a:solidFill>
                <a:latin typeface="TitlingGothicFB"/>
              </a:rPr>
              <a:t>Context: </a:t>
            </a:r>
          </a:p>
          <a:p>
            <a:pPr marL="0" indent="0">
              <a:buNone/>
            </a:pPr>
            <a:r>
              <a:rPr lang="nl-NL" sz="4400" dirty="0">
                <a:solidFill>
                  <a:schemeClr val="bg1"/>
                </a:solidFill>
                <a:latin typeface="TitlingGothicFB"/>
              </a:rPr>
              <a:t>structurele financiering en fondsen.</a:t>
            </a:r>
          </a:p>
          <a:p>
            <a:pPr marL="0" indent="0">
              <a:buNone/>
            </a:pPr>
            <a:endParaRPr lang="nl-NL" sz="4400" dirty="0">
              <a:solidFill>
                <a:schemeClr val="bg1"/>
              </a:solidFill>
              <a:latin typeface="TitlingGothicFB"/>
            </a:endParaRPr>
          </a:p>
          <a:p>
            <a:pPr marL="0" indent="0">
              <a:buNone/>
            </a:pPr>
            <a:r>
              <a:rPr lang="nl-NL" sz="4400" b="1" dirty="0">
                <a:solidFill>
                  <a:schemeClr val="bg1"/>
                </a:solidFill>
                <a:latin typeface="TitlingGothicFB"/>
              </a:rPr>
              <a:t>Schoolorganisatie: </a:t>
            </a:r>
          </a:p>
          <a:p>
            <a:pPr marL="0" indent="0">
              <a:buNone/>
            </a:pPr>
            <a:r>
              <a:rPr lang="nl-NL" sz="4400" dirty="0">
                <a:solidFill>
                  <a:schemeClr val="bg1"/>
                </a:solidFill>
                <a:latin typeface="TitlingGothicFB"/>
              </a:rPr>
              <a:t>naamsbekendheid MDT,  draagvlak, opname in schoolvisie en integratie in curriculum. </a:t>
            </a:r>
          </a:p>
        </p:txBody>
      </p:sp>
      <p:sp>
        <p:nvSpPr>
          <p:cNvPr id="4" name="Tekstvak 3">
            <a:extLst>
              <a:ext uri="{FF2B5EF4-FFF2-40B4-BE49-F238E27FC236}">
                <a16:creationId xmlns:a16="http://schemas.microsoft.com/office/drawing/2014/main" id="{9DFD9B43-A519-F759-BC23-662767CE4B77}"/>
              </a:ext>
            </a:extLst>
          </p:cNvPr>
          <p:cNvSpPr txBox="1"/>
          <p:nvPr/>
        </p:nvSpPr>
        <p:spPr>
          <a:xfrm>
            <a:off x="336884" y="7859850"/>
            <a:ext cx="14380602" cy="4832092"/>
          </a:xfrm>
          <a:prstGeom prst="rect">
            <a:avLst/>
          </a:prstGeom>
          <a:noFill/>
        </p:spPr>
        <p:txBody>
          <a:bodyPr wrap="square">
            <a:spAutoFit/>
          </a:bodyPr>
          <a:lstStyle/>
          <a:p>
            <a:r>
              <a:rPr lang="nl-NL" sz="4400" b="1" dirty="0">
                <a:solidFill>
                  <a:schemeClr val="bg1"/>
                </a:solidFill>
                <a:latin typeface="TitlingGothicFB"/>
              </a:rPr>
              <a:t>Professionals</a:t>
            </a:r>
            <a:r>
              <a:rPr lang="nl-NL" sz="4400" dirty="0">
                <a:solidFill>
                  <a:schemeClr val="bg1"/>
                </a:solidFill>
                <a:latin typeface="TitlingGothicFB"/>
              </a:rPr>
              <a:t>: </a:t>
            </a:r>
          </a:p>
          <a:p>
            <a:r>
              <a:rPr lang="nl-NL" sz="4400" dirty="0">
                <a:solidFill>
                  <a:schemeClr val="bg1"/>
                </a:solidFill>
                <a:latin typeface="TitlingGothicFB"/>
              </a:rPr>
              <a:t>eigenaarschap schoolteams, vaste coördinator en</a:t>
            </a:r>
          </a:p>
          <a:p>
            <a:r>
              <a:rPr lang="nl-NL" sz="4400" dirty="0">
                <a:solidFill>
                  <a:schemeClr val="bg1"/>
                </a:solidFill>
                <a:latin typeface="TitlingGothicFB"/>
              </a:rPr>
              <a:t>voorlichting docenten over MDT.</a:t>
            </a:r>
          </a:p>
          <a:p>
            <a:endParaRPr lang="nl-NL" sz="4400" dirty="0">
              <a:solidFill>
                <a:schemeClr val="bg1"/>
              </a:solidFill>
              <a:latin typeface="TitlingGothicFB"/>
            </a:endParaRPr>
          </a:p>
          <a:p>
            <a:r>
              <a:rPr lang="nl-NL" sz="4400" b="1" dirty="0">
                <a:solidFill>
                  <a:schemeClr val="bg1"/>
                </a:solidFill>
                <a:latin typeface="TitlingGothicFB"/>
              </a:rPr>
              <a:t>Jongeren</a:t>
            </a:r>
            <a:r>
              <a:rPr lang="nl-NL" sz="4400" dirty="0">
                <a:solidFill>
                  <a:schemeClr val="bg1"/>
                </a:solidFill>
                <a:latin typeface="TitlingGothicFB"/>
              </a:rPr>
              <a:t>: </a:t>
            </a:r>
          </a:p>
          <a:p>
            <a:r>
              <a:rPr lang="nl-NL" sz="4400" dirty="0">
                <a:solidFill>
                  <a:schemeClr val="bg1"/>
                </a:solidFill>
                <a:latin typeface="TitlingGothicFB"/>
              </a:rPr>
              <a:t>passende begeleiding afgestemd op specifieke behoeften en </a:t>
            </a:r>
          </a:p>
          <a:p>
            <a:r>
              <a:rPr lang="nl-NL" sz="4400" dirty="0">
                <a:solidFill>
                  <a:schemeClr val="bg1"/>
                </a:solidFill>
                <a:latin typeface="TitlingGothicFB"/>
              </a:rPr>
              <a:t>meenemen feedback van jongeren over MDT-traject.</a:t>
            </a:r>
          </a:p>
        </p:txBody>
      </p:sp>
    </p:spTree>
    <p:extLst>
      <p:ext uri="{BB962C8B-B14F-4D97-AF65-F5344CB8AC3E}">
        <p14:creationId xmlns:p14="http://schemas.microsoft.com/office/powerpoint/2010/main" val="2167652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519B8ED0-AD71-3C6F-963D-6E3B14C0D82E}"/>
            </a:ext>
          </a:extLst>
        </p:cNvPr>
        <p:cNvGrpSpPr/>
        <p:nvPr/>
      </p:nvGrpSpPr>
      <p:grpSpPr>
        <a:xfrm>
          <a:off x="0" y="0"/>
          <a:ext cx="0" cy="0"/>
          <a:chOff x="0" y="0"/>
          <a:chExt cx="0" cy="0"/>
        </a:xfrm>
      </p:grpSpPr>
      <p:sp>
        <p:nvSpPr>
          <p:cNvPr id="9" name="Rechthoek 8">
            <a:extLst>
              <a:ext uri="{FF2B5EF4-FFF2-40B4-BE49-F238E27FC236}">
                <a16:creationId xmlns:a16="http://schemas.microsoft.com/office/drawing/2014/main" id="{2BAC670B-A384-64C2-D468-8249C1766245}"/>
              </a:ext>
            </a:extLst>
          </p:cNvPr>
          <p:cNvSpPr/>
          <p:nvPr/>
        </p:nvSpPr>
        <p:spPr>
          <a:xfrm>
            <a:off x="7668127" y="3348172"/>
            <a:ext cx="7788541" cy="7828547"/>
          </a:xfrm>
          <a:prstGeom prst="rect">
            <a:avLst/>
          </a:prstGeom>
          <a:ln w="57150">
            <a:solidFill>
              <a:srgbClr val="E7482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6" name="Rechthoek 5">
            <a:extLst>
              <a:ext uri="{FF2B5EF4-FFF2-40B4-BE49-F238E27FC236}">
                <a16:creationId xmlns:a16="http://schemas.microsoft.com/office/drawing/2014/main" id="{62148AF1-C6AB-F2AE-9BC9-F699704F6E57}"/>
              </a:ext>
            </a:extLst>
          </p:cNvPr>
          <p:cNvSpPr/>
          <p:nvPr/>
        </p:nvSpPr>
        <p:spPr>
          <a:xfrm>
            <a:off x="336884" y="12881811"/>
            <a:ext cx="23774400" cy="678911"/>
          </a:xfrm>
          <a:prstGeom prst="rect">
            <a:avLst/>
          </a:prstGeom>
          <a:solidFill>
            <a:srgbClr val="FEC7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828709">
              <a:defRPr/>
            </a:pPr>
            <a:r>
              <a:rPr lang="nl-NL" sz="4800" dirty="0">
                <a:solidFill>
                  <a:schemeClr val="bg1"/>
                </a:solidFill>
                <a:latin typeface="TitlingGothicFB"/>
              </a:rPr>
              <a:t>			</a:t>
            </a:r>
          </a:p>
        </p:txBody>
      </p:sp>
      <p:sp>
        <p:nvSpPr>
          <p:cNvPr id="10" name="Rectangle 23">
            <a:extLst>
              <a:ext uri="{FF2B5EF4-FFF2-40B4-BE49-F238E27FC236}">
                <a16:creationId xmlns:a16="http://schemas.microsoft.com/office/drawing/2014/main" id="{99BE3532-A768-BAA2-8FD5-B193E69DEABE}"/>
              </a:ext>
            </a:extLst>
          </p:cNvPr>
          <p:cNvSpPr/>
          <p:nvPr/>
        </p:nvSpPr>
        <p:spPr>
          <a:xfrm rot="21425261">
            <a:off x="96184" y="643280"/>
            <a:ext cx="22250471" cy="1833237"/>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6000" b="1" dirty="0">
                <a:latin typeface="TitlingGothicFB"/>
              </a:rPr>
              <a:t>REFLECTIE OP BEVINDINGEN</a:t>
            </a:r>
          </a:p>
        </p:txBody>
      </p:sp>
      <p:pic>
        <p:nvPicPr>
          <p:cNvPr id="23" name="Graphic 22">
            <a:extLst>
              <a:ext uri="{FF2B5EF4-FFF2-40B4-BE49-F238E27FC236}">
                <a16:creationId xmlns:a16="http://schemas.microsoft.com/office/drawing/2014/main" id="{A7559849-5587-1A64-5E41-FE2D7920AB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0930585" y="31908"/>
            <a:ext cx="3520322" cy="3520322"/>
          </a:xfrm>
          <a:prstGeom prst="rect">
            <a:avLst/>
          </a:prstGeom>
        </p:spPr>
      </p:pic>
      <p:pic>
        <p:nvPicPr>
          <p:cNvPr id="5" name="Afbeelding 4" descr="Afbeelding met tekst, bloempot, kamerplant, plant&#10;&#10;Door AI gegenereerde inhoud is mogelijk onjuist.">
            <a:extLst>
              <a:ext uri="{FF2B5EF4-FFF2-40B4-BE49-F238E27FC236}">
                <a16:creationId xmlns:a16="http://schemas.microsoft.com/office/drawing/2014/main" id="{3FDA4F31-8AB8-CD1C-C734-8E9DFC2D55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49048" y="4120723"/>
            <a:ext cx="6026697" cy="6283443"/>
          </a:xfrm>
          <a:prstGeom prst="rect">
            <a:avLst/>
          </a:prstGeom>
          <a:noFill/>
          <a:ln>
            <a:noFill/>
          </a:ln>
        </p:spPr>
      </p:pic>
      <p:sp>
        <p:nvSpPr>
          <p:cNvPr id="7" name="Tijdelijke aanduiding voor tekst 4">
            <a:extLst>
              <a:ext uri="{FF2B5EF4-FFF2-40B4-BE49-F238E27FC236}">
                <a16:creationId xmlns:a16="http://schemas.microsoft.com/office/drawing/2014/main" id="{38512816-FBC2-100F-A57B-191BB4328975}"/>
              </a:ext>
            </a:extLst>
          </p:cNvPr>
          <p:cNvSpPr txBox="1">
            <a:spLocks/>
          </p:cNvSpPr>
          <p:nvPr/>
        </p:nvSpPr>
        <p:spPr>
          <a:xfrm rot="1326104">
            <a:off x="16299902" y="6922484"/>
            <a:ext cx="7788541" cy="1642528"/>
          </a:xfrm>
          <a:prstGeom prst="rect">
            <a:avLst/>
          </a:prstGeom>
          <a:solidFill>
            <a:srgbClr val="253062"/>
          </a:solidFill>
        </p:spPr>
        <p:txBody>
          <a:bodyPr vert="horz" lIns="91440" tIns="45720" rIns="91440" bIns="45720" rtlCol="0" anchor="b">
            <a:normAutofit/>
          </a:bodyPr>
          <a:lstStyle>
            <a:lvl1pPr marL="0" indent="0" algn="l" defTabSz="1828709" rtl="0" eaLnBrk="1" latinLnBrk="0" hangingPunct="1">
              <a:lnSpc>
                <a:spcPct val="90000"/>
              </a:lnSpc>
              <a:spcBef>
                <a:spcPts val="2000"/>
              </a:spcBef>
              <a:buFont typeface="Arial" panose="020B0604020202020204" pitchFamily="34" charset="0"/>
              <a:buNone/>
              <a:defRPr sz="48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914354" indent="0" algn="l" defTabSz="1828709" rtl="0" eaLnBrk="1" latinLnBrk="0" hangingPunct="1">
              <a:lnSpc>
                <a:spcPct val="90000"/>
              </a:lnSpc>
              <a:spcBef>
                <a:spcPts val="1000"/>
              </a:spcBef>
              <a:buFont typeface="Arial" panose="020B0604020202020204" pitchFamily="34" charset="0"/>
              <a:buNone/>
              <a:defRPr sz="4000" b="1"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2pPr>
            <a:lvl3pPr marL="1828709" indent="0" algn="l" defTabSz="1828709" rtl="0" eaLnBrk="1" latinLnBrk="0" hangingPunct="1">
              <a:lnSpc>
                <a:spcPct val="90000"/>
              </a:lnSpc>
              <a:spcBef>
                <a:spcPts val="1000"/>
              </a:spcBef>
              <a:buFont typeface="Arial" panose="020B0604020202020204" pitchFamily="34" charset="0"/>
              <a:buNone/>
              <a:defRPr sz="3600" b="1"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3pPr>
            <a:lvl4pPr marL="2743063" indent="0" algn="l" defTabSz="1828709" rtl="0" eaLnBrk="1" latinLnBrk="0" hangingPunct="1">
              <a:lnSpc>
                <a:spcPct val="90000"/>
              </a:lnSpc>
              <a:spcBef>
                <a:spcPts val="1000"/>
              </a:spcBef>
              <a:buFont typeface="Arial" panose="020B0604020202020204" pitchFamily="34" charset="0"/>
              <a:buNone/>
              <a:defRPr sz="3200" b="1"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4pPr>
            <a:lvl5pPr marL="3657417" indent="0" algn="l" defTabSz="1828709" rtl="0" eaLnBrk="1" latinLnBrk="0" hangingPunct="1">
              <a:lnSpc>
                <a:spcPct val="90000"/>
              </a:lnSpc>
              <a:spcBef>
                <a:spcPts val="1000"/>
              </a:spcBef>
              <a:buFont typeface="Arial" panose="020B0604020202020204" pitchFamily="34" charset="0"/>
              <a:buNone/>
              <a:defRPr sz="3200" b="1" kern="1200">
                <a:solidFill>
                  <a:srgbClr val="111D54"/>
                </a:solidFill>
                <a:latin typeface="Open Sans" panose="020B0606030504020204" pitchFamily="34" charset="0"/>
                <a:ea typeface="Open Sans" panose="020B0606030504020204" pitchFamily="34" charset="0"/>
                <a:cs typeface="Open Sans" panose="020B0606030504020204" pitchFamily="34" charset="0"/>
              </a:defRPr>
            </a:lvl5pPr>
            <a:lvl6pPr marL="4571771" indent="0" algn="l" defTabSz="1828709"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6pPr>
            <a:lvl7pPr marL="5486126" indent="0" algn="l" defTabSz="1828709"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7pPr>
            <a:lvl8pPr marL="6400480" indent="0" algn="l" defTabSz="1828709"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8pPr>
            <a:lvl9pPr marL="7314834" indent="0" algn="l" defTabSz="1828709"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9pPr>
          </a:lstStyle>
          <a:p>
            <a:pPr algn="ctr"/>
            <a:r>
              <a:rPr lang="nl-NL" dirty="0"/>
              <a:t>VRAGEN ?</a:t>
            </a:r>
          </a:p>
        </p:txBody>
      </p:sp>
    </p:spTree>
    <p:extLst>
      <p:ext uri="{BB962C8B-B14F-4D97-AF65-F5344CB8AC3E}">
        <p14:creationId xmlns:p14="http://schemas.microsoft.com/office/powerpoint/2010/main" val="1202685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4D5F527F-8034-0F82-2DA4-05860DB89974}"/>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C4790ECF-AA19-8ADF-37CF-4DD0A8CE8FAA}"/>
              </a:ext>
            </a:extLst>
          </p:cNvPr>
          <p:cNvSpPr/>
          <p:nvPr/>
        </p:nvSpPr>
        <p:spPr>
          <a:xfrm rot="21425261">
            <a:off x="826040" y="1000416"/>
            <a:ext cx="21399852" cy="1871018"/>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840E6AB8-CEE9-9524-6F71-31A168DC6690}"/>
              </a:ext>
            </a:extLst>
          </p:cNvPr>
          <p:cNvSpPr>
            <a:spLocks noGrp="1"/>
          </p:cNvSpPr>
          <p:nvPr>
            <p:ph type="ctrTitle"/>
          </p:nvPr>
        </p:nvSpPr>
        <p:spPr>
          <a:xfrm>
            <a:off x="2064705" y="1499271"/>
            <a:ext cx="11789840" cy="4023672"/>
          </a:xfrm>
        </p:spPr>
        <p:txBody>
          <a:bodyPr/>
          <a:lstStyle/>
          <a:p>
            <a:r>
              <a:rPr lang="nl-NL" sz="9600" dirty="0">
                <a:solidFill>
                  <a:schemeClr val="bg1"/>
                </a:solidFill>
              </a:rPr>
              <a:t>Verdiepingssessie 2</a:t>
            </a:r>
          </a:p>
        </p:txBody>
      </p:sp>
      <p:sp>
        <p:nvSpPr>
          <p:cNvPr id="15" name="Subtitle 14">
            <a:extLst>
              <a:ext uri="{FF2B5EF4-FFF2-40B4-BE49-F238E27FC236}">
                <a16:creationId xmlns:a16="http://schemas.microsoft.com/office/drawing/2014/main" id="{8D3617BB-BD84-4376-9A26-4CE9A6DD6C09}"/>
              </a:ext>
            </a:extLst>
          </p:cNvPr>
          <p:cNvSpPr>
            <a:spLocks noGrp="1"/>
          </p:cNvSpPr>
          <p:nvPr>
            <p:ph type="subTitle" idx="1"/>
          </p:nvPr>
        </p:nvSpPr>
        <p:spPr>
          <a:xfrm>
            <a:off x="1150700" y="9445208"/>
            <a:ext cx="21068282" cy="3251199"/>
          </a:xfrm>
        </p:spPr>
        <p:txBody>
          <a:bodyPr>
            <a:normAutofit/>
          </a:bodyPr>
          <a:lstStyle/>
          <a:p>
            <a:endParaRPr lang="nl-NL" sz="5600" b="1" dirty="0">
              <a:latin typeface="TitlingGothicFB" pitchFamily="2" charset="77"/>
            </a:endParaRPr>
          </a:p>
          <a:p>
            <a:endParaRPr lang="nl-NL" sz="5600" b="1" dirty="0">
              <a:latin typeface="TitlingGothicFB" pitchFamily="2" charset="77"/>
            </a:endParaRPr>
          </a:p>
        </p:txBody>
      </p:sp>
      <p:pic>
        <p:nvPicPr>
          <p:cNvPr id="23" name="Graphic 22">
            <a:extLst>
              <a:ext uri="{FF2B5EF4-FFF2-40B4-BE49-F238E27FC236}">
                <a16:creationId xmlns:a16="http://schemas.microsoft.com/office/drawing/2014/main" id="{B7263A4D-83DD-EC25-0EFE-F1DC2DCF63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18923151" y="42107"/>
            <a:ext cx="5083409" cy="5083409"/>
          </a:xfrm>
          <a:prstGeom prst="rect">
            <a:avLst/>
          </a:prstGeom>
        </p:spPr>
      </p:pic>
      <p:sp>
        <p:nvSpPr>
          <p:cNvPr id="4" name="Tekstvak 3">
            <a:extLst>
              <a:ext uri="{FF2B5EF4-FFF2-40B4-BE49-F238E27FC236}">
                <a16:creationId xmlns:a16="http://schemas.microsoft.com/office/drawing/2014/main" id="{B1AEC270-32A3-24F4-0540-F7CFAF69FE9C}"/>
              </a:ext>
            </a:extLst>
          </p:cNvPr>
          <p:cNvSpPr txBox="1"/>
          <p:nvPr/>
        </p:nvSpPr>
        <p:spPr>
          <a:xfrm>
            <a:off x="792328" y="3413865"/>
            <a:ext cx="20909432" cy="14188500"/>
          </a:xfrm>
          <a:prstGeom prst="rect">
            <a:avLst/>
          </a:prstGeom>
          <a:noFill/>
        </p:spPr>
        <p:txBody>
          <a:bodyPr wrap="square" rtlCol="0">
            <a:spAutoFit/>
          </a:bodyPr>
          <a:lstStyle/>
          <a:p>
            <a:r>
              <a:rPr lang="nl-NL" sz="7200" b="1" dirty="0">
                <a:solidFill>
                  <a:schemeClr val="bg1"/>
                </a:solidFill>
              </a:rPr>
              <a:t>Sluit aan bij jouw vorige tafel:</a:t>
            </a:r>
          </a:p>
          <a:p>
            <a:endParaRPr lang="nl-NL" sz="6000" b="1" dirty="0">
              <a:solidFill>
                <a:schemeClr val="bg1"/>
              </a:solidFill>
            </a:endParaRPr>
          </a:p>
          <a:p>
            <a:pPr marL="1143000" indent="-1143000">
              <a:buFont typeface="Arial" panose="020B0604020202020204" pitchFamily="34" charset="0"/>
              <a:buChar char="•"/>
            </a:pPr>
            <a:r>
              <a:rPr lang="nl-NL" sz="6000" b="1" dirty="0">
                <a:solidFill>
                  <a:schemeClr val="bg1"/>
                </a:solidFill>
              </a:rPr>
              <a:t>Beschrijf mogelijke oplossingen en tips voor de drie vraagstukken (5 min)</a:t>
            </a:r>
          </a:p>
          <a:p>
            <a:pPr marL="1143000" indent="-1143000">
              <a:buFont typeface="Arial" panose="020B0604020202020204" pitchFamily="34" charset="0"/>
              <a:buChar char="•"/>
            </a:pPr>
            <a:r>
              <a:rPr lang="nl-NL" sz="6000" b="1" dirty="0">
                <a:solidFill>
                  <a:schemeClr val="bg1"/>
                </a:solidFill>
              </a:rPr>
              <a:t>Bespreek deze met je tafelgenoten en vul verder aan (20 min)</a:t>
            </a:r>
          </a:p>
          <a:p>
            <a:pPr marL="1143000" indent="-1143000">
              <a:buFont typeface="Arial" panose="020B0604020202020204" pitchFamily="34" charset="0"/>
              <a:buChar char="•"/>
            </a:pPr>
            <a:r>
              <a:rPr lang="nl-NL" sz="6000" b="1" dirty="0">
                <a:solidFill>
                  <a:schemeClr val="bg1"/>
                </a:solidFill>
              </a:rPr>
              <a:t>Loop naar andere tafels en vul de vraagstukken daar aan met jouw tips en oplossingen (20 min)</a:t>
            </a:r>
          </a:p>
          <a:p>
            <a:pPr marL="1143000" indent="-1143000">
              <a:buFont typeface="Arial" panose="020B0604020202020204" pitchFamily="34" charset="0"/>
              <a:buChar char="•"/>
            </a:pPr>
            <a:r>
              <a:rPr lang="nl-NL" sz="6000" b="1" dirty="0">
                <a:solidFill>
                  <a:schemeClr val="bg1"/>
                </a:solidFill>
              </a:rPr>
              <a:t>Plak tegelijk jouw 5 </a:t>
            </a:r>
            <a:r>
              <a:rPr lang="nl-NL" sz="6000" b="1" dirty="0" err="1">
                <a:solidFill>
                  <a:schemeClr val="bg1"/>
                </a:solidFill>
              </a:rPr>
              <a:t>toptips</a:t>
            </a:r>
            <a:r>
              <a:rPr lang="nl-NL" sz="6000" b="1" dirty="0">
                <a:solidFill>
                  <a:schemeClr val="bg1"/>
                </a:solidFill>
              </a:rPr>
              <a:t> op oplossingen die je het meest waardevol vindt.</a:t>
            </a:r>
          </a:p>
          <a:p>
            <a:pPr marL="1143000" indent="-1143000">
              <a:buFont typeface="Arial" panose="020B0604020202020204" pitchFamily="34" charset="0"/>
              <a:buChar char="•"/>
            </a:pPr>
            <a:endParaRPr lang="nl-NL" sz="6000" b="1" dirty="0">
              <a:solidFill>
                <a:schemeClr val="bg1"/>
              </a:solidFill>
            </a:endParaRPr>
          </a:p>
          <a:p>
            <a:r>
              <a:rPr lang="nl-NL" sz="6000" b="1" i="1" dirty="0">
                <a:solidFill>
                  <a:srgbClr val="FF0000"/>
                </a:solidFill>
                <a:latin typeface="Calibri" panose="020F0502020204030204"/>
              </a:rPr>
              <a:t>Schrijf zoveel mogelijk op, dan nemen we het mee!</a:t>
            </a:r>
            <a:endParaRPr kumimoji="0" lang="nl-NL" sz="6000" b="1"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1143000" indent="-1143000">
              <a:buFont typeface="Arial" panose="020B0604020202020204" pitchFamily="34" charset="0"/>
              <a:buChar char="•"/>
            </a:pPr>
            <a:endParaRPr lang="nl-NL" sz="7200" b="1" dirty="0">
              <a:solidFill>
                <a:schemeClr val="bg1"/>
              </a:solidFill>
            </a:endParaRPr>
          </a:p>
          <a:p>
            <a:pPr marL="1143000" indent="-1143000">
              <a:buFont typeface="Arial" panose="020B0604020202020204" pitchFamily="34" charset="0"/>
              <a:buChar char="•"/>
            </a:pPr>
            <a:endParaRPr lang="nl-NL" sz="7200" b="1" dirty="0">
              <a:solidFill>
                <a:schemeClr val="bg1"/>
              </a:solidFill>
            </a:endParaRPr>
          </a:p>
          <a:p>
            <a:pPr marL="1143000" indent="-1143000">
              <a:buFont typeface="Arial" panose="020B0604020202020204" pitchFamily="34" charset="0"/>
              <a:buChar char="•"/>
            </a:pPr>
            <a:endParaRPr lang="nl-NL" sz="8800" b="1" dirty="0">
              <a:solidFill>
                <a:schemeClr val="bg1"/>
              </a:solidFill>
            </a:endParaRPr>
          </a:p>
        </p:txBody>
      </p:sp>
    </p:spTree>
    <p:extLst>
      <p:ext uri="{BB962C8B-B14F-4D97-AF65-F5344CB8AC3E}">
        <p14:creationId xmlns:p14="http://schemas.microsoft.com/office/powerpoint/2010/main" val="4144496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ED429-F9F5-35D9-6D8B-8377DFB6EB9C}"/>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C3F2E7D8-62C6-F510-A440-0643448E2B87}"/>
              </a:ext>
            </a:extLst>
          </p:cNvPr>
          <p:cNvSpPr/>
          <p:nvPr/>
        </p:nvSpPr>
        <p:spPr>
          <a:xfrm rot="21425261">
            <a:off x="826040" y="1000416"/>
            <a:ext cx="21399852" cy="1871018"/>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err="1">
                <a:ln>
                  <a:noFill/>
                </a:ln>
                <a:solidFill>
                  <a:prstClr val="white"/>
                </a:solidFill>
                <a:effectLst/>
                <a:uLnTx/>
                <a:uFillTx/>
                <a:latin typeface="Calibri" panose="020F0502020204030204"/>
                <a:ea typeface="+mn-ea"/>
                <a:cs typeface="+mn-cs"/>
              </a:rPr>
              <a:t>Wr</a:t>
            </a: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BB96F2C4-1802-3588-A143-CE8C5ED54676}"/>
              </a:ext>
            </a:extLst>
          </p:cNvPr>
          <p:cNvSpPr>
            <a:spLocks noGrp="1"/>
          </p:cNvSpPr>
          <p:nvPr>
            <p:ph type="ctrTitle"/>
          </p:nvPr>
        </p:nvSpPr>
        <p:spPr>
          <a:xfrm>
            <a:off x="2064705" y="1499271"/>
            <a:ext cx="11789840" cy="1548729"/>
          </a:xfrm>
        </p:spPr>
        <p:txBody>
          <a:bodyPr>
            <a:normAutofit/>
          </a:bodyPr>
          <a:lstStyle/>
          <a:p>
            <a:r>
              <a:rPr lang="nl-NL" sz="9600" dirty="0">
                <a:solidFill>
                  <a:schemeClr val="bg1"/>
                </a:solidFill>
              </a:rPr>
              <a:t>Wrap up </a:t>
            </a:r>
          </a:p>
        </p:txBody>
      </p:sp>
      <p:sp>
        <p:nvSpPr>
          <p:cNvPr id="15" name="Subtitle 14">
            <a:extLst>
              <a:ext uri="{FF2B5EF4-FFF2-40B4-BE49-F238E27FC236}">
                <a16:creationId xmlns:a16="http://schemas.microsoft.com/office/drawing/2014/main" id="{8CF09291-822D-2F8B-977D-017FB02DB5F2}"/>
              </a:ext>
            </a:extLst>
          </p:cNvPr>
          <p:cNvSpPr>
            <a:spLocks noGrp="1"/>
          </p:cNvSpPr>
          <p:nvPr>
            <p:ph type="subTitle" idx="1"/>
          </p:nvPr>
        </p:nvSpPr>
        <p:spPr>
          <a:xfrm>
            <a:off x="1150700" y="9445208"/>
            <a:ext cx="21068282" cy="3251199"/>
          </a:xfrm>
        </p:spPr>
        <p:txBody>
          <a:bodyPr>
            <a:normAutofit/>
          </a:bodyPr>
          <a:lstStyle/>
          <a:p>
            <a:endParaRPr lang="nl-NL" sz="5600" b="1" dirty="0">
              <a:latin typeface="TitlingGothicFB" pitchFamily="2" charset="77"/>
            </a:endParaRPr>
          </a:p>
          <a:p>
            <a:endParaRPr lang="nl-NL" sz="5600" b="1" dirty="0">
              <a:latin typeface="TitlingGothicFB" pitchFamily="2" charset="77"/>
            </a:endParaRPr>
          </a:p>
        </p:txBody>
      </p:sp>
      <p:pic>
        <p:nvPicPr>
          <p:cNvPr id="23" name="Graphic 22">
            <a:extLst>
              <a:ext uri="{FF2B5EF4-FFF2-40B4-BE49-F238E27FC236}">
                <a16:creationId xmlns:a16="http://schemas.microsoft.com/office/drawing/2014/main" id="{C04C8BAA-7FB2-1620-90A6-C04724D040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16905960" y="-121244"/>
            <a:ext cx="6961724" cy="6961724"/>
          </a:xfrm>
          <a:prstGeom prst="rect">
            <a:avLst/>
          </a:prstGeom>
        </p:spPr>
      </p:pic>
      <p:sp>
        <p:nvSpPr>
          <p:cNvPr id="2" name="Tekstvak 1">
            <a:extLst>
              <a:ext uri="{FF2B5EF4-FFF2-40B4-BE49-F238E27FC236}">
                <a16:creationId xmlns:a16="http://schemas.microsoft.com/office/drawing/2014/main" id="{C21A9A83-9110-7FE9-2B98-22A4FBF3343E}"/>
              </a:ext>
            </a:extLst>
          </p:cNvPr>
          <p:cNvSpPr txBox="1"/>
          <p:nvPr/>
        </p:nvSpPr>
        <p:spPr>
          <a:xfrm flipH="1">
            <a:off x="1828800" y="5273040"/>
            <a:ext cx="16062960" cy="4708981"/>
          </a:xfrm>
          <a:prstGeom prst="rect">
            <a:avLst/>
          </a:prstGeom>
          <a:noFill/>
        </p:spPr>
        <p:txBody>
          <a:bodyPr wrap="square" rtlCol="0">
            <a:spAutoFit/>
          </a:bodyPr>
          <a:lstStyle/>
          <a:p>
            <a:r>
              <a:rPr lang="nl-NL" sz="6000" b="1" dirty="0">
                <a:latin typeface="TitlingGothicFB"/>
              </a:rPr>
              <a:t>Wat wil je nog weten?</a:t>
            </a:r>
          </a:p>
          <a:p>
            <a:br>
              <a:rPr lang="nl-NL" sz="6000" b="1" dirty="0">
                <a:latin typeface="TitlingGothicFB"/>
              </a:rPr>
            </a:br>
            <a:r>
              <a:rPr lang="nl-NL" sz="6000" b="1" dirty="0">
                <a:latin typeface="TitlingGothicFB"/>
              </a:rPr>
              <a:t>Wie kan je hierbij helpen?</a:t>
            </a:r>
          </a:p>
          <a:p>
            <a:br>
              <a:rPr lang="nl-NL" sz="6000" b="1" dirty="0">
                <a:latin typeface="TitlingGothicFB"/>
              </a:rPr>
            </a:br>
            <a:r>
              <a:rPr lang="nl-NL" sz="6000" b="1" dirty="0">
                <a:latin typeface="TitlingGothicFB"/>
              </a:rPr>
              <a:t>Maak koppelingen, connect met elkaar!</a:t>
            </a:r>
          </a:p>
        </p:txBody>
      </p:sp>
    </p:spTree>
    <p:extLst>
      <p:ext uri="{BB962C8B-B14F-4D97-AF65-F5344CB8AC3E}">
        <p14:creationId xmlns:p14="http://schemas.microsoft.com/office/powerpoint/2010/main" val="887005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CF912-BE54-DE29-DD15-F6C42832A7C2}"/>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E54DFD14-C2BC-BA84-B55D-3E98BE38884E}"/>
              </a:ext>
            </a:extLst>
          </p:cNvPr>
          <p:cNvSpPr/>
          <p:nvPr/>
        </p:nvSpPr>
        <p:spPr>
          <a:xfrm rot="21425261">
            <a:off x="984915" y="1628449"/>
            <a:ext cx="21399852" cy="6278218"/>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8">
            <a:extLst>
              <a:ext uri="{FF2B5EF4-FFF2-40B4-BE49-F238E27FC236}">
                <a16:creationId xmlns:a16="http://schemas.microsoft.com/office/drawing/2014/main" id="{8F748532-7547-56A8-378C-AEC378CA3E15}"/>
              </a:ext>
            </a:extLst>
          </p:cNvPr>
          <p:cNvSpPr>
            <a:spLocks noGrp="1"/>
          </p:cNvSpPr>
          <p:nvPr>
            <p:ph type="ctrTitle"/>
          </p:nvPr>
        </p:nvSpPr>
        <p:spPr>
          <a:xfrm>
            <a:off x="5486400" y="2087822"/>
            <a:ext cx="8839200" cy="4343458"/>
          </a:xfrm>
        </p:spPr>
        <p:txBody>
          <a:bodyPr/>
          <a:lstStyle/>
          <a:p>
            <a:r>
              <a:rPr lang="nl-NL" sz="15000" dirty="0">
                <a:solidFill>
                  <a:schemeClr val="bg1"/>
                </a:solidFill>
              </a:rPr>
              <a:t>Borrel!</a:t>
            </a:r>
          </a:p>
        </p:txBody>
      </p:sp>
      <p:pic>
        <p:nvPicPr>
          <p:cNvPr id="23" name="Graphic 22">
            <a:extLst>
              <a:ext uri="{FF2B5EF4-FFF2-40B4-BE49-F238E27FC236}">
                <a16:creationId xmlns:a16="http://schemas.microsoft.com/office/drawing/2014/main" id="{0CB0ED8C-8D4F-D35E-C526-F9175CD704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17424462" y="19722"/>
            <a:ext cx="6961724" cy="6961724"/>
          </a:xfrm>
          <a:prstGeom prst="rect">
            <a:avLst/>
          </a:prstGeom>
        </p:spPr>
      </p:pic>
    </p:spTree>
    <p:extLst>
      <p:ext uri="{BB962C8B-B14F-4D97-AF65-F5344CB8AC3E}">
        <p14:creationId xmlns:p14="http://schemas.microsoft.com/office/powerpoint/2010/main" val="534493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6F6A2DE6-244E-C264-EAF4-33BBE957EED8}"/>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5133DF15-B614-2C8A-6512-52BB5155CCA7}"/>
              </a:ext>
            </a:extLst>
          </p:cNvPr>
          <p:cNvSpPr/>
          <p:nvPr/>
        </p:nvSpPr>
        <p:spPr>
          <a:xfrm rot="21425261">
            <a:off x="-17432" y="1041793"/>
            <a:ext cx="22250471" cy="2090978"/>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8">
            <a:extLst>
              <a:ext uri="{FF2B5EF4-FFF2-40B4-BE49-F238E27FC236}">
                <a16:creationId xmlns:a16="http://schemas.microsoft.com/office/drawing/2014/main" id="{858AA6B7-74E1-8758-16A4-C0CFD1DB158D}"/>
              </a:ext>
            </a:extLst>
          </p:cNvPr>
          <p:cNvSpPr>
            <a:spLocks noGrp="1"/>
          </p:cNvSpPr>
          <p:nvPr>
            <p:ph type="ctrTitle"/>
          </p:nvPr>
        </p:nvSpPr>
        <p:spPr>
          <a:xfrm rot="21410315">
            <a:off x="6522277" y="1276479"/>
            <a:ext cx="8312726" cy="3047376"/>
          </a:xfrm>
        </p:spPr>
        <p:txBody>
          <a:bodyPr/>
          <a:lstStyle/>
          <a:p>
            <a:r>
              <a:rPr lang="nl-NL" sz="9600" dirty="0">
                <a:solidFill>
                  <a:schemeClr val="bg1"/>
                </a:solidFill>
              </a:rPr>
              <a:t>Programma</a:t>
            </a:r>
          </a:p>
        </p:txBody>
      </p:sp>
      <p:sp>
        <p:nvSpPr>
          <p:cNvPr id="15" name="Subtitle 14">
            <a:extLst>
              <a:ext uri="{FF2B5EF4-FFF2-40B4-BE49-F238E27FC236}">
                <a16:creationId xmlns:a16="http://schemas.microsoft.com/office/drawing/2014/main" id="{A4D1A7CB-AE93-198B-AE9E-636C97D71182}"/>
              </a:ext>
            </a:extLst>
          </p:cNvPr>
          <p:cNvSpPr>
            <a:spLocks noGrp="1"/>
          </p:cNvSpPr>
          <p:nvPr>
            <p:ph type="subTitle" idx="1"/>
          </p:nvPr>
        </p:nvSpPr>
        <p:spPr>
          <a:xfrm>
            <a:off x="2798618" y="4145280"/>
            <a:ext cx="20089091" cy="8850285"/>
          </a:xfrm>
        </p:spPr>
        <p:txBody>
          <a:bodyPr>
            <a:normAutofit lnSpcReduction="10000"/>
          </a:bodyPr>
          <a:lstStyle/>
          <a:p>
            <a:pPr marL="685800" indent="-685800">
              <a:buFont typeface="Arial" panose="020B0604020202020204" pitchFamily="34" charset="0"/>
              <a:buChar char="•"/>
            </a:pPr>
            <a:r>
              <a:rPr lang="nl-NL" sz="6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Welkom</a:t>
            </a:r>
          </a:p>
          <a:p>
            <a:pPr marL="685800" indent="-685800">
              <a:buFont typeface="Arial" panose="020B0604020202020204" pitchFamily="34" charset="0"/>
              <a:buChar char="•"/>
            </a:pPr>
            <a:r>
              <a:rPr lang="nl-NL" sz="60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Kennismaking</a:t>
            </a:r>
            <a:endParaRPr lang="nl-NL" sz="6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685800" indent="-685800">
              <a:buFont typeface="Arial" panose="020B0604020202020204" pitchFamily="34" charset="0"/>
              <a:buChar char="•"/>
            </a:pPr>
            <a:r>
              <a:rPr lang="nl-NL" sz="6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Verdiepingssessie 1</a:t>
            </a:r>
          </a:p>
          <a:p>
            <a:pPr marL="685800" indent="-685800">
              <a:buFont typeface="Arial" panose="020B0604020202020204" pitchFamily="34" charset="0"/>
              <a:buChar char="•"/>
            </a:pPr>
            <a:r>
              <a:rPr lang="nl-NL" sz="60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Pauze</a:t>
            </a:r>
          </a:p>
          <a:p>
            <a:pPr marL="685800" indent="-685800">
              <a:buFont typeface="Arial" panose="020B0604020202020204" pitchFamily="34" charset="0"/>
              <a:buChar char="•"/>
            </a:pPr>
            <a:r>
              <a:rPr lang="nl-NL" sz="60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Presentatie onderzoek Oberon</a:t>
            </a:r>
          </a:p>
          <a:p>
            <a:pPr marL="685800" indent="-685800">
              <a:buFont typeface="Arial" panose="020B0604020202020204" pitchFamily="34" charset="0"/>
              <a:buChar char="•"/>
            </a:pPr>
            <a:r>
              <a:rPr lang="nl-NL" sz="60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Pauze</a:t>
            </a:r>
          </a:p>
          <a:p>
            <a:pPr marL="685800" indent="-685800">
              <a:buFont typeface="Arial" panose="020B0604020202020204" pitchFamily="34" charset="0"/>
              <a:buChar char="•"/>
            </a:pPr>
            <a:r>
              <a:rPr lang="nl-NL" sz="60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Verdiepingssessie 2</a:t>
            </a:r>
          </a:p>
          <a:p>
            <a:pPr marL="685800" indent="-685800">
              <a:buFont typeface="Arial" panose="020B0604020202020204" pitchFamily="34" charset="0"/>
              <a:buChar char="•"/>
            </a:pPr>
            <a:r>
              <a:rPr lang="nl-NL" sz="60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Wrap up</a:t>
            </a:r>
          </a:p>
          <a:p>
            <a:pPr marL="685800" indent="-685800">
              <a:buFont typeface="Arial" panose="020B0604020202020204" pitchFamily="34" charset="0"/>
              <a:buChar char="•"/>
            </a:pPr>
            <a:r>
              <a:rPr lang="nl-NL" sz="60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Afsluiting en borrel</a:t>
            </a:r>
          </a:p>
          <a:p>
            <a:pPr marL="685800" indent="-685800">
              <a:buFont typeface="Arial" panose="020B0604020202020204" pitchFamily="34" charset="0"/>
              <a:buChar char="•"/>
            </a:pPr>
            <a:endParaRPr lang="nl-NL" sz="6000" kern="100" dirty="0">
              <a:latin typeface="Aptos" panose="020B0004020202020204" pitchFamily="34" charset="0"/>
              <a:ea typeface="Aptos" panose="020B0004020202020204" pitchFamily="34" charset="0"/>
              <a:cs typeface="Times New Roman" panose="02020603050405020304" pitchFamily="18" charset="0"/>
            </a:endParaRPr>
          </a:p>
          <a:p>
            <a:endParaRPr lang="nl-NL" kern="100" dirty="0">
              <a:effectLst/>
              <a:latin typeface="Aptos" panose="020B0004020202020204" pitchFamily="34" charset="0"/>
              <a:ea typeface="Aptos" panose="020B0004020202020204" pitchFamily="34" charset="0"/>
              <a:cs typeface="Times New Roman" panose="02020603050405020304" pitchFamily="18" charset="0"/>
            </a:endParaRPr>
          </a:p>
          <a:p>
            <a:pPr marL="899160" indent="-899160"/>
            <a:endParaRPr lang="nl-NL" kern="100" dirty="0">
              <a:effectLst/>
              <a:latin typeface="Aptos" panose="020B0004020202020204" pitchFamily="34" charset="0"/>
              <a:ea typeface="Aptos" panose="020B0004020202020204" pitchFamily="34" charset="0"/>
              <a:cs typeface="Times New Roman" panose="02020603050405020304" pitchFamily="18" charset="0"/>
            </a:endParaRPr>
          </a:p>
          <a:p>
            <a:pPr marL="899160" indent="-899160"/>
            <a:endParaRPr lang="nl-NL"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5600" b="1" dirty="0">
              <a:latin typeface="TitlingGothicFB" pitchFamily="2" charset="77"/>
            </a:endParaRPr>
          </a:p>
        </p:txBody>
      </p:sp>
      <p:pic>
        <p:nvPicPr>
          <p:cNvPr id="23" name="Graphic 22">
            <a:extLst>
              <a:ext uri="{FF2B5EF4-FFF2-40B4-BE49-F238E27FC236}">
                <a16:creationId xmlns:a16="http://schemas.microsoft.com/office/drawing/2014/main" id="{480A5D2B-F368-DA4B-B20C-9020ED186A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16905960" y="-121244"/>
            <a:ext cx="6961724" cy="6961724"/>
          </a:xfrm>
          <a:prstGeom prst="rect">
            <a:avLst/>
          </a:prstGeom>
        </p:spPr>
      </p:pic>
    </p:spTree>
    <p:extLst>
      <p:ext uri="{BB962C8B-B14F-4D97-AF65-F5344CB8AC3E}">
        <p14:creationId xmlns:p14="http://schemas.microsoft.com/office/powerpoint/2010/main" val="1004152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patroon, tekst, cirkel, Graphics&#10;&#10;Automatisch gegenereerde beschrijving">
            <a:extLst>
              <a:ext uri="{FF2B5EF4-FFF2-40B4-BE49-F238E27FC236}">
                <a16:creationId xmlns:a16="http://schemas.microsoft.com/office/drawing/2014/main" id="{6690FFB5-A699-BA94-C1BF-D72B410E9B07}"/>
              </a:ext>
            </a:extLst>
          </p:cNvPr>
          <p:cNvPicPr>
            <a:picLocks noChangeAspect="1"/>
          </p:cNvPicPr>
          <p:nvPr/>
        </p:nvPicPr>
        <p:blipFill>
          <a:blip r:embed="rId3"/>
          <a:stretch>
            <a:fillRect/>
          </a:stretch>
        </p:blipFill>
        <p:spPr>
          <a:xfrm>
            <a:off x="10769816" y="1280246"/>
            <a:ext cx="10601325" cy="10601325"/>
          </a:xfrm>
          <a:prstGeom prst="rect">
            <a:avLst/>
          </a:prstGeom>
        </p:spPr>
      </p:pic>
      <p:pic>
        <p:nvPicPr>
          <p:cNvPr id="3" name="Afbeelding 2" descr="Afbeelding met Menselijk gezicht, persoon, kleding, glimlach&#10;&#10;Automatisch gegenereerde beschrijving">
            <a:extLst>
              <a:ext uri="{FF2B5EF4-FFF2-40B4-BE49-F238E27FC236}">
                <a16:creationId xmlns:a16="http://schemas.microsoft.com/office/drawing/2014/main" id="{E6846A30-2C74-66FC-D039-ADBB4A898445}"/>
              </a:ext>
            </a:extLst>
          </p:cNvPr>
          <p:cNvPicPr>
            <a:picLocks noChangeAspect="1"/>
          </p:cNvPicPr>
          <p:nvPr/>
        </p:nvPicPr>
        <p:blipFill>
          <a:blip r:embed="rId4"/>
          <a:stretch>
            <a:fillRect/>
          </a:stretch>
        </p:blipFill>
        <p:spPr>
          <a:xfrm>
            <a:off x="1100642" y="1629064"/>
            <a:ext cx="6553200" cy="2311400"/>
          </a:xfrm>
          <a:prstGeom prst="rect">
            <a:avLst/>
          </a:prstGeom>
        </p:spPr>
      </p:pic>
      <p:pic>
        <p:nvPicPr>
          <p:cNvPr id="6" name="Afbeelding 5" descr="Afbeelding met Menselijk gezicht, glimlach, persoon, kleding&#10;&#10;Automatisch gegenereerde beschrijving">
            <a:extLst>
              <a:ext uri="{FF2B5EF4-FFF2-40B4-BE49-F238E27FC236}">
                <a16:creationId xmlns:a16="http://schemas.microsoft.com/office/drawing/2014/main" id="{BE65F7E5-5E41-35F9-5945-115746028712}"/>
              </a:ext>
            </a:extLst>
          </p:cNvPr>
          <p:cNvPicPr>
            <a:picLocks noChangeAspect="1"/>
          </p:cNvPicPr>
          <p:nvPr/>
        </p:nvPicPr>
        <p:blipFill>
          <a:blip r:embed="rId5"/>
          <a:stretch>
            <a:fillRect/>
          </a:stretch>
        </p:blipFill>
        <p:spPr>
          <a:xfrm>
            <a:off x="7653842" y="1629065"/>
            <a:ext cx="1954606" cy="2311399"/>
          </a:xfrm>
          <a:prstGeom prst="rect">
            <a:avLst/>
          </a:prstGeom>
        </p:spPr>
      </p:pic>
    </p:spTree>
    <p:extLst>
      <p:ext uri="{BB962C8B-B14F-4D97-AF65-F5344CB8AC3E}">
        <p14:creationId xmlns:p14="http://schemas.microsoft.com/office/powerpoint/2010/main" val="159956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9FFFCA19-D394-04D7-E145-5409F9085C5C}"/>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07A2A185-E76A-21D9-0F6F-2ECBA036579B}"/>
              </a:ext>
            </a:extLst>
          </p:cNvPr>
          <p:cNvSpPr/>
          <p:nvPr/>
        </p:nvSpPr>
        <p:spPr>
          <a:xfrm rot="21425261">
            <a:off x="818809" y="851696"/>
            <a:ext cx="21399852" cy="1884221"/>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8">
            <a:extLst>
              <a:ext uri="{FF2B5EF4-FFF2-40B4-BE49-F238E27FC236}">
                <a16:creationId xmlns:a16="http://schemas.microsoft.com/office/drawing/2014/main" id="{21023C41-4299-5C1E-B07F-068D3B015527}"/>
              </a:ext>
            </a:extLst>
          </p:cNvPr>
          <p:cNvSpPr>
            <a:spLocks noGrp="1"/>
          </p:cNvSpPr>
          <p:nvPr>
            <p:ph type="ctrTitle"/>
          </p:nvPr>
        </p:nvSpPr>
        <p:spPr>
          <a:xfrm rot="21380215">
            <a:off x="5999858" y="1168459"/>
            <a:ext cx="9848574" cy="2201758"/>
          </a:xfrm>
        </p:spPr>
        <p:txBody>
          <a:bodyPr/>
          <a:lstStyle/>
          <a:p>
            <a:r>
              <a:rPr lang="nl-NL" sz="9600" dirty="0">
                <a:solidFill>
                  <a:schemeClr val="bg1"/>
                </a:solidFill>
              </a:rPr>
              <a:t>Wie zijn jullie... ?</a:t>
            </a:r>
          </a:p>
        </p:txBody>
      </p:sp>
      <p:sp>
        <p:nvSpPr>
          <p:cNvPr id="15" name="Subtitle 14">
            <a:extLst>
              <a:ext uri="{FF2B5EF4-FFF2-40B4-BE49-F238E27FC236}">
                <a16:creationId xmlns:a16="http://schemas.microsoft.com/office/drawing/2014/main" id="{0303ED12-226A-6B6A-E51A-773A2AA62E81}"/>
              </a:ext>
            </a:extLst>
          </p:cNvPr>
          <p:cNvSpPr>
            <a:spLocks noGrp="1"/>
          </p:cNvSpPr>
          <p:nvPr>
            <p:ph type="subTitle" idx="1"/>
          </p:nvPr>
        </p:nvSpPr>
        <p:spPr>
          <a:xfrm>
            <a:off x="2377440" y="4297680"/>
            <a:ext cx="24034162" cy="9781118"/>
          </a:xfrm>
        </p:spPr>
        <p:txBody>
          <a:bodyPr>
            <a:normAutofit/>
          </a:bodyPr>
          <a:lstStyle/>
          <a:p>
            <a:br>
              <a:rPr lang="nl-NL" sz="5600" b="1" dirty="0">
                <a:latin typeface="TitlingGothicFB" pitchFamily="2" charset="77"/>
              </a:rPr>
            </a:br>
            <a:br>
              <a:rPr lang="nl-NL" sz="5600" b="1" dirty="0">
                <a:latin typeface="TitlingGothicFB" pitchFamily="2" charset="77"/>
              </a:rPr>
            </a:br>
            <a:br>
              <a:rPr lang="nl-NL" sz="5600" b="1" dirty="0">
                <a:latin typeface="TitlingGothicFB" pitchFamily="2" charset="77"/>
              </a:rPr>
            </a:br>
            <a:r>
              <a:rPr lang="nl-NL" sz="6600" b="1" dirty="0">
                <a:solidFill>
                  <a:schemeClr val="bg1"/>
                </a:solidFill>
                <a:latin typeface="TitlingGothicFB" pitchFamily="2" charset="77"/>
              </a:rPr>
              <a:t>Onderwijsinstellingen VO/MBO/HO</a:t>
            </a:r>
          </a:p>
          <a:p>
            <a:r>
              <a:rPr lang="nl-NL" sz="6600" b="1" dirty="0">
                <a:solidFill>
                  <a:schemeClr val="bg1"/>
                </a:solidFill>
                <a:latin typeface="TitlingGothicFB" pitchFamily="2" charset="77"/>
              </a:rPr>
              <a:t>MDT-organisaties die met het onderwijsveld samenwerken</a:t>
            </a:r>
          </a:p>
          <a:p>
            <a:endParaRPr lang="nl-NL" sz="6600" b="1" dirty="0">
              <a:solidFill>
                <a:schemeClr val="bg1"/>
              </a:solidFill>
              <a:latin typeface="TitlingGothicFB" pitchFamily="2" charset="77"/>
            </a:endParaRPr>
          </a:p>
          <a:p>
            <a:r>
              <a:rPr lang="nl-NL" sz="6600" b="1" dirty="0">
                <a:solidFill>
                  <a:schemeClr val="bg1"/>
                </a:solidFill>
                <a:latin typeface="TitlingGothicFB" pitchFamily="2" charset="77"/>
              </a:rPr>
              <a:t>Wie nog meer?</a:t>
            </a:r>
          </a:p>
        </p:txBody>
      </p:sp>
      <p:pic>
        <p:nvPicPr>
          <p:cNvPr id="23" name="Graphic 22">
            <a:extLst>
              <a:ext uri="{FF2B5EF4-FFF2-40B4-BE49-F238E27FC236}">
                <a16:creationId xmlns:a16="http://schemas.microsoft.com/office/drawing/2014/main" id="{F5FB5D27-DD64-1C5E-D6AD-C250F9FAAB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16905960" y="-121244"/>
            <a:ext cx="6961724" cy="6961724"/>
          </a:xfrm>
          <a:prstGeom prst="rect">
            <a:avLst/>
          </a:prstGeom>
        </p:spPr>
      </p:pic>
    </p:spTree>
    <p:extLst>
      <p:ext uri="{BB962C8B-B14F-4D97-AF65-F5344CB8AC3E}">
        <p14:creationId xmlns:p14="http://schemas.microsoft.com/office/powerpoint/2010/main" val="282912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FCFE19-E482-4A5C-690D-F5ACE736F424}"/>
              </a:ext>
            </a:extLst>
          </p:cNvPr>
          <p:cNvSpPr/>
          <p:nvPr/>
        </p:nvSpPr>
        <p:spPr>
          <a:xfrm rot="21425261">
            <a:off x="573912" y="786279"/>
            <a:ext cx="22665194" cy="11050637"/>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02F47138-88CD-66EB-212B-82AC7B77B871}"/>
              </a:ext>
            </a:extLst>
          </p:cNvPr>
          <p:cNvSpPr>
            <a:spLocks noGrp="1"/>
          </p:cNvSpPr>
          <p:nvPr>
            <p:ph type="ctrTitle"/>
          </p:nvPr>
        </p:nvSpPr>
        <p:spPr>
          <a:xfrm>
            <a:off x="1661266" y="4054244"/>
            <a:ext cx="22678363" cy="9661756"/>
          </a:xfrm>
        </p:spPr>
        <p:txBody>
          <a:bodyPr/>
          <a:lstStyle/>
          <a:p>
            <a:r>
              <a:rPr lang="nl-NL" sz="8800" dirty="0">
                <a:solidFill>
                  <a:schemeClr val="bg1"/>
                </a:solidFill>
              </a:rPr>
              <a:t>Noteer deze </a:t>
            </a:r>
            <a:br>
              <a:rPr lang="nl-NL" sz="8800" dirty="0">
                <a:solidFill>
                  <a:schemeClr val="bg1"/>
                </a:solidFill>
              </a:rPr>
            </a:br>
            <a:br>
              <a:rPr lang="nl-NL" sz="8800" dirty="0">
                <a:solidFill>
                  <a:schemeClr val="bg1"/>
                </a:solidFill>
              </a:rPr>
            </a:br>
            <a:r>
              <a:rPr lang="nl-NL" sz="8800" dirty="0">
                <a:solidFill>
                  <a:schemeClr val="bg1"/>
                </a:solidFill>
              </a:rPr>
              <a:t>Stel jezelf voor aan je buurman/-vrouw</a:t>
            </a:r>
            <a:br>
              <a:rPr lang="nl-NL" sz="8800" dirty="0">
                <a:solidFill>
                  <a:schemeClr val="bg1"/>
                </a:solidFill>
              </a:rPr>
            </a:br>
            <a:r>
              <a:rPr lang="nl-NL" sz="8800" dirty="0">
                <a:solidFill>
                  <a:schemeClr val="bg1"/>
                </a:solidFill>
              </a:rPr>
              <a:t> </a:t>
            </a:r>
            <a:br>
              <a:rPr lang="nl-NL" sz="8800" dirty="0">
                <a:solidFill>
                  <a:schemeClr val="bg1"/>
                </a:solidFill>
              </a:rPr>
            </a:br>
            <a:r>
              <a:rPr lang="nl-NL" sz="8800" dirty="0">
                <a:solidFill>
                  <a:schemeClr val="bg1"/>
                </a:solidFill>
              </a:rPr>
              <a:t>Informeer of deze je vraag kan beantwoorden.</a:t>
            </a:r>
            <a:br>
              <a:rPr lang="nl-NL" sz="8800" dirty="0">
                <a:solidFill>
                  <a:schemeClr val="bg1"/>
                </a:solidFill>
              </a:rPr>
            </a:br>
            <a:br>
              <a:rPr lang="nl-NL" sz="8800" dirty="0">
                <a:solidFill>
                  <a:schemeClr val="bg1"/>
                </a:solidFill>
              </a:rPr>
            </a:br>
            <a:br>
              <a:rPr lang="nl-NL" sz="8800" dirty="0">
                <a:solidFill>
                  <a:schemeClr val="bg1"/>
                </a:solidFill>
              </a:rPr>
            </a:br>
            <a:endParaRPr lang="nl-NL" sz="8800" dirty="0">
              <a:solidFill>
                <a:schemeClr val="bg1"/>
              </a:solidFill>
            </a:endParaRPr>
          </a:p>
        </p:txBody>
      </p:sp>
      <p:pic>
        <p:nvPicPr>
          <p:cNvPr id="23" name="Graphic 22">
            <a:extLst>
              <a:ext uri="{FF2B5EF4-FFF2-40B4-BE49-F238E27FC236}">
                <a16:creationId xmlns:a16="http://schemas.microsoft.com/office/drawing/2014/main" id="{EFF8C075-9335-9BB3-9AB3-CA480545D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19891125" y="219472"/>
            <a:ext cx="4664881" cy="4664881"/>
          </a:xfrm>
          <a:prstGeom prst="rect">
            <a:avLst/>
          </a:prstGeom>
        </p:spPr>
      </p:pic>
      <p:sp>
        <p:nvSpPr>
          <p:cNvPr id="3" name="Tekstvak 2">
            <a:extLst>
              <a:ext uri="{FF2B5EF4-FFF2-40B4-BE49-F238E27FC236}">
                <a16:creationId xmlns:a16="http://schemas.microsoft.com/office/drawing/2014/main" id="{3FBB6E56-B734-B03B-E462-6F3A73012869}"/>
              </a:ext>
            </a:extLst>
          </p:cNvPr>
          <p:cNvSpPr txBox="1"/>
          <p:nvPr/>
        </p:nvSpPr>
        <p:spPr>
          <a:xfrm rot="21359666">
            <a:off x="1013813" y="1581941"/>
            <a:ext cx="17437346" cy="1107996"/>
          </a:xfrm>
          <a:prstGeom prst="rect">
            <a:avLst/>
          </a:prstGeom>
          <a:solidFill>
            <a:srgbClr val="253062"/>
          </a:solidFill>
        </p:spPr>
        <p:txBody>
          <a:bodyPr wrap="square">
            <a:spAutoFit/>
          </a:bodyPr>
          <a:lstStyle/>
          <a:p>
            <a:r>
              <a:rPr lang="nl-NL" sz="6600" b="1" dirty="0">
                <a:solidFill>
                  <a:schemeClr val="bg1"/>
                </a:solidFill>
                <a:latin typeface="TitlingGothicFB"/>
              </a:rPr>
              <a:t>Welke vraag wil jij vandaag beantwoord krijgen?</a:t>
            </a:r>
            <a:endParaRPr lang="nl-NL" sz="6600" b="1" dirty="0">
              <a:latin typeface="TitlingGothicFB"/>
            </a:endParaRPr>
          </a:p>
        </p:txBody>
      </p:sp>
    </p:spTree>
    <p:extLst>
      <p:ext uri="{BB962C8B-B14F-4D97-AF65-F5344CB8AC3E}">
        <p14:creationId xmlns:p14="http://schemas.microsoft.com/office/powerpoint/2010/main" val="75111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FCFE19-E482-4A5C-690D-F5ACE736F424}"/>
              </a:ext>
            </a:extLst>
          </p:cNvPr>
          <p:cNvSpPr/>
          <p:nvPr/>
        </p:nvSpPr>
        <p:spPr>
          <a:xfrm rot="21425261">
            <a:off x="1051650" y="1379140"/>
            <a:ext cx="21399852" cy="9400395"/>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8">
            <a:extLst>
              <a:ext uri="{FF2B5EF4-FFF2-40B4-BE49-F238E27FC236}">
                <a16:creationId xmlns:a16="http://schemas.microsoft.com/office/drawing/2014/main" id="{02F47138-88CD-66EB-212B-82AC7B77B871}"/>
              </a:ext>
            </a:extLst>
          </p:cNvPr>
          <p:cNvSpPr>
            <a:spLocks noGrp="1"/>
          </p:cNvSpPr>
          <p:nvPr>
            <p:ph type="ctrTitle"/>
          </p:nvPr>
        </p:nvSpPr>
        <p:spPr>
          <a:xfrm>
            <a:off x="1836266" y="1920240"/>
            <a:ext cx="15537333" cy="10149840"/>
          </a:xfrm>
        </p:spPr>
        <p:txBody>
          <a:bodyPr/>
          <a:lstStyle/>
          <a:p>
            <a:r>
              <a:rPr lang="nl-NL" sz="9600" dirty="0">
                <a:solidFill>
                  <a:schemeClr val="bg1"/>
                </a:solidFill>
              </a:rPr>
              <a:t>Onze opdracht voor vandaag:</a:t>
            </a:r>
            <a:br>
              <a:rPr lang="nl-NL" sz="9600" dirty="0">
                <a:solidFill>
                  <a:schemeClr val="bg1"/>
                </a:solidFill>
              </a:rPr>
            </a:br>
            <a:br>
              <a:rPr lang="nl-NL" sz="9600" dirty="0">
                <a:solidFill>
                  <a:schemeClr val="bg1"/>
                </a:solidFill>
              </a:rPr>
            </a:br>
            <a:r>
              <a:rPr lang="nl-NL" sz="8000" dirty="0">
                <a:solidFill>
                  <a:schemeClr val="bg1"/>
                </a:solidFill>
              </a:rPr>
              <a:t>Hoe kunnen we nog meer impact maken door samen te werken en jongeren nog meer ervaringen buiten hun bubbel te geven bij iets doen voor een ander?</a:t>
            </a:r>
          </a:p>
        </p:txBody>
      </p:sp>
      <p:sp>
        <p:nvSpPr>
          <p:cNvPr id="15" name="Subtitle 14">
            <a:extLst>
              <a:ext uri="{FF2B5EF4-FFF2-40B4-BE49-F238E27FC236}">
                <a16:creationId xmlns:a16="http://schemas.microsoft.com/office/drawing/2014/main" id="{98595192-7F2A-3BA5-D09A-3821A353B295}"/>
              </a:ext>
            </a:extLst>
          </p:cNvPr>
          <p:cNvSpPr>
            <a:spLocks noGrp="1"/>
          </p:cNvSpPr>
          <p:nvPr>
            <p:ph type="subTitle" idx="1"/>
          </p:nvPr>
        </p:nvSpPr>
        <p:spPr>
          <a:xfrm>
            <a:off x="1150700" y="9445208"/>
            <a:ext cx="21068282" cy="3251199"/>
          </a:xfrm>
        </p:spPr>
        <p:txBody>
          <a:bodyPr>
            <a:normAutofit/>
          </a:bodyPr>
          <a:lstStyle/>
          <a:p>
            <a:endParaRPr lang="nl-NL" sz="5600" b="1" dirty="0">
              <a:latin typeface="TitlingGothicFB" pitchFamily="2" charset="77"/>
            </a:endParaRPr>
          </a:p>
          <a:p>
            <a:endParaRPr lang="nl-NL" sz="5600" b="1" dirty="0">
              <a:latin typeface="TitlingGothicFB" pitchFamily="2" charset="77"/>
            </a:endParaRPr>
          </a:p>
        </p:txBody>
      </p:sp>
      <p:pic>
        <p:nvPicPr>
          <p:cNvPr id="23" name="Graphic 22">
            <a:extLst>
              <a:ext uri="{FF2B5EF4-FFF2-40B4-BE49-F238E27FC236}">
                <a16:creationId xmlns:a16="http://schemas.microsoft.com/office/drawing/2014/main" id="{EFF8C075-9335-9BB3-9AB3-CA480545D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17424462" y="19722"/>
            <a:ext cx="6961724" cy="6961724"/>
          </a:xfrm>
          <a:prstGeom prst="rect">
            <a:avLst/>
          </a:prstGeom>
        </p:spPr>
      </p:pic>
    </p:spTree>
    <p:extLst>
      <p:ext uri="{BB962C8B-B14F-4D97-AF65-F5344CB8AC3E}">
        <p14:creationId xmlns:p14="http://schemas.microsoft.com/office/powerpoint/2010/main" val="420236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a:extLst>
            <a:ext uri="{FF2B5EF4-FFF2-40B4-BE49-F238E27FC236}">
              <a16:creationId xmlns:a16="http://schemas.microsoft.com/office/drawing/2014/main" id="{A31C0FE9-B562-DAA4-49CD-B451ACFA125A}"/>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EE2EA253-EDB3-C20B-5FFB-57CBE8CB9E06}"/>
              </a:ext>
            </a:extLst>
          </p:cNvPr>
          <p:cNvSpPr/>
          <p:nvPr/>
        </p:nvSpPr>
        <p:spPr>
          <a:xfrm rot="21425261">
            <a:off x="1097282" y="1625592"/>
            <a:ext cx="21399852" cy="10701452"/>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8">
            <a:extLst>
              <a:ext uri="{FF2B5EF4-FFF2-40B4-BE49-F238E27FC236}">
                <a16:creationId xmlns:a16="http://schemas.microsoft.com/office/drawing/2014/main" id="{E3A45B7F-E79C-57BC-6F25-A241F8DD3007}"/>
              </a:ext>
            </a:extLst>
          </p:cNvPr>
          <p:cNvSpPr>
            <a:spLocks noGrp="1"/>
          </p:cNvSpPr>
          <p:nvPr>
            <p:ph type="ctrTitle"/>
          </p:nvPr>
        </p:nvSpPr>
        <p:spPr>
          <a:xfrm>
            <a:off x="1738921" y="2685336"/>
            <a:ext cx="19669650" cy="8439864"/>
          </a:xfrm>
        </p:spPr>
        <p:txBody>
          <a:bodyPr/>
          <a:lstStyle/>
          <a:p>
            <a:r>
              <a:rPr lang="nl-NL" sz="8800" dirty="0">
                <a:solidFill>
                  <a:schemeClr val="bg1"/>
                </a:solidFill>
              </a:rPr>
              <a:t>Alle post-its worden verzameld en opgeplakt. </a:t>
            </a:r>
            <a:br>
              <a:rPr lang="nl-NL" sz="8800" dirty="0">
                <a:solidFill>
                  <a:schemeClr val="bg1"/>
                </a:solidFill>
              </a:rPr>
            </a:br>
            <a:br>
              <a:rPr lang="nl-NL" sz="8800" dirty="0">
                <a:solidFill>
                  <a:schemeClr val="bg1"/>
                </a:solidFill>
              </a:rPr>
            </a:br>
            <a:r>
              <a:rPr lang="nl-NL" sz="8800" dirty="0">
                <a:solidFill>
                  <a:schemeClr val="bg1"/>
                </a:solidFill>
              </a:rPr>
              <a:t>Heb je dezelfde vraag, dan zet je + 1 erbij.</a:t>
            </a:r>
            <a:br>
              <a:rPr lang="nl-NL" sz="8800" dirty="0">
                <a:solidFill>
                  <a:schemeClr val="bg1"/>
                </a:solidFill>
              </a:rPr>
            </a:br>
            <a:r>
              <a:rPr lang="nl-NL" sz="8800" dirty="0">
                <a:solidFill>
                  <a:schemeClr val="bg1"/>
                </a:solidFill>
              </a:rPr>
              <a:t> </a:t>
            </a:r>
            <a:br>
              <a:rPr lang="nl-NL" sz="8800" dirty="0">
                <a:solidFill>
                  <a:schemeClr val="bg1"/>
                </a:solidFill>
              </a:rPr>
            </a:br>
            <a:r>
              <a:rPr lang="nl-NL" sz="8800" dirty="0">
                <a:solidFill>
                  <a:schemeClr val="bg1"/>
                </a:solidFill>
              </a:rPr>
              <a:t>Als je denkt een antwoord op een vraag te kunnen geven, dan zet je je naam erbij.</a:t>
            </a:r>
          </a:p>
        </p:txBody>
      </p:sp>
      <p:sp>
        <p:nvSpPr>
          <p:cNvPr id="15" name="Subtitle 14">
            <a:extLst>
              <a:ext uri="{FF2B5EF4-FFF2-40B4-BE49-F238E27FC236}">
                <a16:creationId xmlns:a16="http://schemas.microsoft.com/office/drawing/2014/main" id="{191DF1E6-709F-814C-4486-F08BB950365B}"/>
              </a:ext>
            </a:extLst>
          </p:cNvPr>
          <p:cNvSpPr>
            <a:spLocks noGrp="1"/>
          </p:cNvSpPr>
          <p:nvPr>
            <p:ph type="subTitle" idx="1"/>
          </p:nvPr>
        </p:nvSpPr>
        <p:spPr>
          <a:xfrm>
            <a:off x="1150700" y="9445208"/>
            <a:ext cx="21068282" cy="3251199"/>
          </a:xfrm>
        </p:spPr>
        <p:txBody>
          <a:bodyPr>
            <a:normAutofit/>
          </a:bodyPr>
          <a:lstStyle/>
          <a:p>
            <a:endParaRPr lang="nl-NL" sz="5600" b="1" dirty="0">
              <a:latin typeface="TitlingGothicFB" pitchFamily="2" charset="77"/>
            </a:endParaRPr>
          </a:p>
          <a:p>
            <a:endParaRPr lang="nl-NL" sz="5600" b="1" dirty="0">
              <a:latin typeface="TitlingGothicFB" pitchFamily="2" charset="77"/>
            </a:endParaRPr>
          </a:p>
        </p:txBody>
      </p:sp>
      <p:pic>
        <p:nvPicPr>
          <p:cNvPr id="23" name="Graphic 22">
            <a:extLst>
              <a:ext uri="{FF2B5EF4-FFF2-40B4-BE49-F238E27FC236}">
                <a16:creationId xmlns:a16="http://schemas.microsoft.com/office/drawing/2014/main" id="{E410BDF4-1E4A-6612-4745-D1CF369EB3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18967909" y="144710"/>
            <a:ext cx="5524538" cy="5524538"/>
          </a:xfrm>
          <a:prstGeom prst="rect">
            <a:avLst/>
          </a:prstGeom>
        </p:spPr>
      </p:pic>
    </p:spTree>
    <p:extLst>
      <p:ext uri="{BB962C8B-B14F-4D97-AF65-F5344CB8AC3E}">
        <p14:creationId xmlns:p14="http://schemas.microsoft.com/office/powerpoint/2010/main" val="258312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FCFE19-E482-4A5C-690D-F5ACE736F424}"/>
              </a:ext>
            </a:extLst>
          </p:cNvPr>
          <p:cNvSpPr/>
          <p:nvPr/>
        </p:nvSpPr>
        <p:spPr>
          <a:xfrm rot="21425261">
            <a:off x="1144472" y="535617"/>
            <a:ext cx="21399852" cy="12420738"/>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02F47138-88CD-66EB-212B-82AC7B77B871}"/>
              </a:ext>
            </a:extLst>
          </p:cNvPr>
          <p:cNvSpPr>
            <a:spLocks noGrp="1"/>
          </p:cNvSpPr>
          <p:nvPr>
            <p:ph type="ctrTitle"/>
          </p:nvPr>
        </p:nvSpPr>
        <p:spPr>
          <a:xfrm>
            <a:off x="1836267" y="1088865"/>
            <a:ext cx="20694172" cy="4905132"/>
          </a:xfrm>
        </p:spPr>
        <p:txBody>
          <a:bodyPr/>
          <a:lstStyle/>
          <a:p>
            <a:r>
              <a:rPr lang="nl-NL" sz="9600" dirty="0">
                <a:solidFill>
                  <a:schemeClr val="bg1"/>
                </a:solidFill>
              </a:rPr>
              <a:t>Pijler: ‘iets doen voor een ander’:</a:t>
            </a:r>
            <a:br>
              <a:rPr lang="nl-NL" sz="9600" dirty="0">
                <a:solidFill>
                  <a:schemeClr val="bg1"/>
                </a:solidFill>
              </a:rPr>
            </a:br>
            <a:br>
              <a:rPr lang="nl-NL" sz="5400" dirty="0">
                <a:solidFill>
                  <a:schemeClr val="bg1"/>
                </a:solidFill>
              </a:rPr>
            </a:br>
            <a:r>
              <a:rPr lang="nl-NL" sz="5400" dirty="0">
                <a:solidFill>
                  <a:schemeClr val="bg1"/>
                </a:solidFill>
              </a:rPr>
              <a:t>1. 	Hoe organiseer je activiteiten en zet je je middelen in?</a:t>
            </a:r>
            <a:br>
              <a:rPr lang="nl-NL" sz="5400" dirty="0">
                <a:solidFill>
                  <a:schemeClr val="bg1"/>
                </a:solidFill>
              </a:rPr>
            </a:br>
            <a:br>
              <a:rPr lang="nl-NL" sz="5400" dirty="0">
                <a:solidFill>
                  <a:schemeClr val="bg1"/>
                </a:solidFill>
              </a:rPr>
            </a:br>
            <a:r>
              <a:rPr lang="nl-NL" sz="5400" dirty="0">
                <a:solidFill>
                  <a:schemeClr val="bg1"/>
                </a:solidFill>
              </a:rPr>
              <a:t>2.	Hoe is de rolverdeling en samenwerking tussen school en 	partners?</a:t>
            </a:r>
            <a:br>
              <a:rPr lang="nl-NL" sz="5400" dirty="0">
                <a:solidFill>
                  <a:schemeClr val="bg1"/>
                </a:solidFill>
              </a:rPr>
            </a:br>
            <a:br>
              <a:rPr lang="nl-NL" sz="5400" dirty="0">
                <a:solidFill>
                  <a:schemeClr val="bg1"/>
                </a:solidFill>
              </a:rPr>
            </a:br>
            <a:r>
              <a:rPr lang="nl-NL" sz="5400" dirty="0">
                <a:solidFill>
                  <a:schemeClr val="bg1"/>
                </a:solidFill>
              </a:rPr>
              <a:t>3.	Hoe sluit je onderwijsprogramma en onderwijsvisie aan bij deze 	pijler?</a:t>
            </a:r>
            <a:br>
              <a:rPr lang="nl-NL" sz="5400" dirty="0">
                <a:solidFill>
                  <a:schemeClr val="bg1"/>
                </a:solidFill>
              </a:rPr>
            </a:br>
            <a:br>
              <a:rPr lang="nl-NL" sz="5400" dirty="0">
                <a:solidFill>
                  <a:schemeClr val="bg1"/>
                </a:solidFill>
              </a:rPr>
            </a:br>
            <a:r>
              <a:rPr lang="nl-NL" sz="5400" dirty="0">
                <a:solidFill>
                  <a:schemeClr val="bg1"/>
                </a:solidFill>
              </a:rPr>
              <a:t>4.	Hoe vind je doe-plekken en organiseer je passende begeleiding?</a:t>
            </a:r>
            <a:br>
              <a:rPr lang="nl-NL" sz="5400" dirty="0">
                <a:solidFill>
                  <a:schemeClr val="bg1"/>
                </a:solidFill>
              </a:rPr>
            </a:br>
            <a:br>
              <a:rPr lang="nl-NL" sz="5400" dirty="0">
                <a:solidFill>
                  <a:schemeClr val="bg1"/>
                </a:solidFill>
              </a:rPr>
            </a:br>
            <a:r>
              <a:rPr lang="nl-NL" sz="5400" dirty="0">
                <a:solidFill>
                  <a:schemeClr val="bg1"/>
                </a:solidFill>
              </a:rPr>
              <a:t>5.	Hoe motiveer je leerlingen en studenten om ‘iets te doen voor 	een ander’?</a:t>
            </a:r>
            <a:br>
              <a:rPr lang="nl-NL" sz="5400" dirty="0">
                <a:solidFill>
                  <a:schemeClr val="bg1"/>
                </a:solidFill>
              </a:rPr>
            </a:br>
            <a:endParaRPr lang="nl-NL" sz="5400" dirty="0">
              <a:solidFill>
                <a:schemeClr val="bg1"/>
              </a:solidFill>
            </a:endParaRPr>
          </a:p>
        </p:txBody>
      </p:sp>
      <p:pic>
        <p:nvPicPr>
          <p:cNvPr id="23" name="Graphic 22">
            <a:extLst>
              <a:ext uri="{FF2B5EF4-FFF2-40B4-BE49-F238E27FC236}">
                <a16:creationId xmlns:a16="http://schemas.microsoft.com/office/drawing/2014/main" id="{EFF8C075-9335-9BB3-9AB3-CA480545D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20107558" y="294311"/>
            <a:ext cx="3980545" cy="3980545"/>
          </a:xfrm>
          <a:prstGeom prst="rect">
            <a:avLst/>
          </a:prstGeom>
        </p:spPr>
      </p:pic>
    </p:spTree>
    <p:extLst>
      <p:ext uri="{BB962C8B-B14F-4D97-AF65-F5344CB8AC3E}">
        <p14:creationId xmlns:p14="http://schemas.microsoft.com/office/powerpoint/2010/main" val="1341432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BAA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3FCFE19-E482-4A5C-690D-F5ACE736F424}"/>
              </a:ext>
            </a:extLst>
          </p:cNvPr>
          <p:cNvSpPr/>
          <p:nvPr/>
        </p:nvSpPr>
        <p:spPr>
          <a:xfrm rot="21425261">
            <a:off x="830003" y="1012702"/>
            <a:ext cx="21399852" cy="2002258"/>
          </a:xfrm>
          <a:prstGeom prst="rect">
            <a:avLst/>
          </a:prstGeom>
          <a:solidFill>
            <a:srgbClr val="E74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02F47138-88CD-66EB-212B-82AC7B77B871}"/>
              </a:ext>
            </a:extLst>
          </p:cNvPr>
          <p:cNvSpPr>
            <a:spLocks noGrp="1"/>
          </p:cNvSpPr>
          <p:nvPr>
            <p:ph type="ctrTitle"/>
          </p:nvPr>
        </p:nvSpPr>
        <p:spPr>
          <a:xfrm>
            <a:off x="2407920" y="1676400"/>
            <a:ext cx="11446624" cy="6400799"/>
          </a:xfrm>
        </p:spPr>
        <p:txBody>
          <a:bodyPr/>
          <a:lstStyle/>
          <a:p>
            <a:r>
              <a:rPr lang="nl-NL" sz="9600" dirty="0">
                <a:solidFill>
                  <a:schemeClr val="bg1"/>
                </a:solidFill>
              </a:rPr>
              <a:t>Verdiepingssessie 1</a:t>
            </a:r>
            <a:br>
              <a:rPr lang="nl-NL" sz="9600" dirty="0">
                <a:solidFill>
                  <a:schemeClr val="bg1"/>
                </a:solidFill>
              </a:rPr>
            </a:br>
            <a:br>
              <a:rPr lang="nl-NL" sz="9600" dirty="0">
                <a:solidFill>
                  <a:schemeClr val="bg1"/>
                </a:solidFill>
              </a:rPr>
            </a:br>
            <a:endParaRPr lang="nl-NL" sz="9600" dirty="0">
              <a:solidFill>
                <a:schemeClr val="bg1"/>
              </a:solidFill>
            </a:endParaRPr>
          </a:p>
        </p:txBody>
      </p:sp>
      <p:sp>
        <p:nvSpPr>
          <p:cNvPr id="15" name="Subtitle 14">
            <a:extLst>
              <a:ext uri="{FF2B5EF4-FFF2-40B4-BE49-F238E27FC236}">
                <a16:creationId xmlns:a16="http://schemas.microsoft.com/office/drawing/2014/main" id="{98595192-7F2A-3BA5-D09A-3821A353B295}"/>
              </a:ext>
            </a:extLst>
          </p:cNvPr>
          <p:cNvSpPr>
            <a:spLocks noGrp="1"/>
          </p:cNvSpPr>
          <p:nvPr>
            <p:ph type="subTitle" idx="1"/>
          </p:nvPr>
        </p:nvSpPr>
        <p:spPr>
          <a:xfrm>
            <a:off x="1150700" y="9445208"/>
            <a:ext cx="21068282" cy="3251199"/>
          </a:xfrm>
        </p:spPr>
        <p:txBody>
          <a:bodyPr>
            <a:normAutofit/>
          </a:bodyPr>
          <a:lstStyle/>
          <a:p>
            <a:endParaRPr lang="nl-NL" sz="5600" b="1" dirty="0">
              <a:latin typeface="TitlingGothicFB" pitchFamily="2" charset="77"/>
            </a:endParaRPr>
          </a:p>
          <a:p>
            <a:endParaRPr lang="nl-NL" sz="5600" b="1" dirty="0">
              <a:latin typeface="TitlingGothicFB" pitchFamily="2" charset="77"/>
            </a:endParaRPr>
          </a:p>
        </p:txBody>
      </p:sp>
      <p:pic>
        <p:nvPicPr>
          <p:cNvPr id="23" name="Graphic 22">
            <a:extLst>
              <a:ext uri="{FF2B5EF4-FFF2-40B4-BE49-F238E27FC236}">
                <a16:creationId xmlns:a16="http://schemas.microsoft.com/office/drawing/2014/main" id="{EFF8C075-9335-9BB3-9AB3-CA480545D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55562">
            <a:off x="19041054" y="51655"/>
            <a:ext cx="4973624" cy="4973624"/>
          </a:xfrm>
          <a:prstGeom prst="rect">
            <a:avLst/>
          </a:prstGeom>
        </p:spPr>
      </p:pic>
      <p:sp>
        <p:nvSpPr>
          <p:cNvPr id="2" name="Tekstvak 1">
            <a:extLst>
              <a:ext uri="{FF2B5EF4-FFF2-40B4-BE49-F238E27FC236}">
                <a16:creationId xmlns:a16="http://schemas.microsoft.com/office/drawing/2014/main" id="{230F3C76-F962-8156-9E6C-E935F4AF813D}"/>
              </a:ext>
            </a:extLst>
          </p:cNvPr>
          <p:cNvSpPr txBox="1"/>
          <p:nvPr/>
        </p:nvSpPr>
        <p:spPr>
          <a:xfrm>
            <a:off x="792957" y="3557306"/>
            <a:ext cx="23589456" cy="1178784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nl-NL" sz="8800" b="1" i="0" u="none" strike="noStrike" kern="1200" cap="none" spc="0" normalizeH="0" baseline="0" noProof="0" dirty="0">
                <a:ln>
                  <a:noFill/>
                </a:ln>
                <a:solidFill>
                  <a:prstClr val="white"/>
                </a:solidFill>
                <a:effectLst/>
                <a:uLnTx/>
                <a:uFillTx/>
                <a:latin typeface="Calibri" panose="020F0502020204030204"/>
                <a:ea typeface="+mn-ea"/>
                <a:cs typeface="+mn-cs"/>
              </a:rPr>
              <a:t>Per tafel één vraag centraal </a:t>
            </a:r>
          </a:p>
          <a:p>
            <a:pPr marR="0" lvl="0" algn="l" defTabSz="457200" rtl="0" eaLnBrk="1" fontAlgn="auto" latinLnBrk="0" hangingPunct="1">
              <a:lnSpc>
                <a:spcPct val="100000"/>
              </a:lnSpc>
              <a:spcBef>
                <a:spcPts val="0"/>
              </a:spcBef>
              <a:spcAft>
                <a:spcPts val="0"/>
              </a:spcAft>
              <a:buClrTx/>
              <a:buSzTx/>
              <a:tabLst/>
              <a:defRPr/>
            </a:pPr>
            <a:endParaRPr kumimoji="0" lang="nl-NL" sz="7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857250" marR="0" lvl="0" indent="-8572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7200" b="1" i="0" u="none" strike="noStrike" kern="1200" cap="none" spc="0" normalizeH="0" baseline="0" noProof="0" dirty="0">
                <a:ln>
                  <a:noFill/>
                </a:ln>
                <a:solidFill>
                  <a:prstClr val="white"/>
                </a:solidFill>
                <a:effectLst/>
                <a:uLnTx/>
                <a:uFillTx/>
                <a:latin typeface="Calibri" panose="020F0502020204030204"/>
                <a:ea typeface="+mn-ea"/>
                <a:cs typeface="+mn-cs"/>
              </a:rPr>
              <a:t>Welke deelvragen </a:t>
            </a:r>
            <a:r>
              <a:rPr lang="nl-NL" sz="7200" b="1" dirty="0">
                <a:solidFill>
                  <a:prstClr val="white"/>
                </a:solidFill>
                <a:latin typeface="Calibri" panose="020F0502020204030204"/>
              </a:rPr>
              <a:t>heb jij bij deze vraag? (5 min)</a:t>
            </a:r>
          </a:p>
          <a:p>
            <a:pPr marL="857250" marR="0" lvl="0" indent="-8572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7200" b="1" i="0" u="none" strike="noStrike" kern="1200" cap="none" spc="0" normalizeH="0" baseline="0" noProof="0" dirty="0">
                <a:ln>
                  <a:noFill/>
                </a:ln>
                <a:solidFill>
                  <a:prstClr val="white"/>
                </a:solidFill>
                <a:effectLst/>
                <a:uLnTx/>
                <a:uFillTx/>
                <a:latin typeface="Calibri" panose="020F0502020204030204"/>
                <a:ea typeface="+mn-ea"/>
                <a:cs typeface="+mn-cs"/>
              </a:rPr>
              <a:t>Hoe gaan jullie met deze vragen om? Wissel ervaringen uit en formuleer steeds ‘de angel’. (20 min)</a:t>
            </a:r>
          </a:p>
          <a:p>
            <a:pPr marL="857250" marR="0" lvl="0" indent="-8572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7200" b="1" dirty="0">
                <a:solidFill>
                  <a:prstClr val="white"/>
                </a:solidFill>
                <a:latin typeface="Calibri" panose="020F0502020204030204"/>
              </a:rPr>
              <a:t>Selecteer gezamenlijk drie kernvragen waar je straks antwoord op zou willen (5 min)</a:t>
            </a:r>
          </a:p>
          <a:p>
            <a:pPr marL="857250" marR="0" lvl="0" indent="-8572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7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r>
              <a:rPr lang="nl-NL" sz="7200" b="1" i="1" dirty="0">
                <a:solidFill>
                  <a:srgbClr val="FF0000"/>
                </a:solidFill>
                <a:latin typeface="Calibri" panose="020F0502020204030204"/>
              </a:rPr>
              <a:t>Schrijf zoveel mogelijk op, dan nemen we het mee!</a:t>
            </a:r>
            <a:endParaRPr kumimoji="0" lang="nl-NL" sz="7200" b="1" i="1"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9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9454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thema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60c5ec-26d9-4e52-91c9-a521841c8dcb">
      <Terms xmlns="http://schemas.microsoft.com/office/infopath/2007/PartnerControls"/>
    </lcf76f155ced4ddcb4097134ff3c332f>
    <TaxCatchAll xmlns="6952c7ea-500c-4952-8380-794221c111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094ed71-ad37-40d4-b95a-d4271a6f83fc"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CAF3845EE9D64C49B14B775A7C58CAA2" ma:contentTypeVersion="18" ma:contentTypeDescription="Een nieuw document maken." ma:contentTypeScope="" ma:versionID="94b2b13e8914b61000c10a1b45d62f2b">
  <xsd:schema xmlns:xsd="http://www.w3.org/2001/XMLSchema" xmlns:xs="http://www.w3.org/2001/XMLSchema" xmlns:p="http://schemas.microsoft.com/office/2006/metadata/properties" xmlns:ns2="1a60c5ec-26d9-4e52-91c9-a521841c8dcb" xmlns:ns3="6952c7ea-500c-4952-8380-794221c111a9" targetNamespace="http://schemas.microsoft.com/office/2006/metadata/properties" ma:root="true" ma:fieldsID="abe64a8ef31b0f678633ceba386b5858" ns2:_="" ns3:_="">
    <xsd:import namespace="1a60c5ec-26d9-4e52-91c9-a521841c8dcb"/>
    <xsd:import namespace="6952c7ea-500c-4952-8380-794221c111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0c5ec-26d9-4e52-91c9-a521841c8d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52c7ea-500c-4952-8380-794221c111a9"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7954dadd-c4eb-4f89-987f-bc90b94198ed}" ma:internalName="TaxCatchAll" ma:showField="CatchAllData" ma:web="6952c7ea-500c-4952-8380-794221c111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F2B706-28D1-4524-A944-96EB2DBB5F29}">
  <ds:schemaRefs>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6952c7ea-500c-4952-8380-794221c111a9"/>
    <ds:schemaRef ds:uri="http://www.w3.org/XML/1998/namespace"/>
    <ds:schemaRef ds:uri="http://purl.org/dc/dcmitype/"/>
    <ds:schemaRef ds:uri="http://schemas.microsoft.com/office/infopath/2007/PartnerControls"/>
    <ds:schemaRef ds:uri="1a60c5ec-26d9-4e52-91c9-a521841c8dcb"/>
  </ds:schemaRefs>
</ds:datastoreItem>
</file>

<file path=customXml/itemProps2.xml><?xml version="1.0" encoding="utf-8"?>
<ds:datastoreItem xmlns:ds="http://schemas.openxmlformats.org/officeDocument/2006/customXml" ds:itemID="{F691B51F-19DF-4661-B285-AB6C39798427}">
  <ds:schemaRefs>
    <ds:schemaRef ds:uri="http://schemas.microsoft.com/sharepoint/v3/contenttype/forms"/>
  </ds:schemaRefs>
</ds:datastoreItem>
</file>

<file path=customXml/itemProps3.xml><?xml version="1.0" encoding="utf-8"?>
<ds:datastoreItem xmlns:ds="http://schemas.openxmlformats.org/officeDocument/2006/customXml" ds:itemID="{B1D82EDF-9D88-4684-993B-01E1CA467EF2}">
  <ds:schemaRefs>
    <ds:schemaRef ds:uri="Microsoft.SharePoint.Taxonomy.ContentTypeSync"/>
  </ds:schemaRefs>
</ds:datastoreItem>
</file>

<file path=customXml/itemProps4.xml><?xml version="1.0" encoding="utf-8"?>
<ds:datastoreItem xmlns:ds="http://schemas.openxmlformats.org/officeDocument/2006/customXml" ds:itemID="{EDAE8D9E-616E-4160-A8EE-1FE5AFFEA6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0c5ec-26d9-4e52-91c9-a521841c8dcb"/>
    <ds:schemaRef ds:uri="6952c7ea-500c-4952-8380-794221c111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2983</TotalTime>
  <Words>1315</Words>
  <Application>Microsoft Office PowerPoint</Application>
  <PresentationFormat>Aangepast</PresentationFormat>
  <Paragraphs>246</Paragraphs>
  <Slides>30</Slides>
  <Notes>28</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30</vt:i4>
      </vt:variant>
    </vt:vector>
  </HeadingPairs>
  <TitlesOfParts>
    <vt:vector size="40" baseType="lpstr">
      <vt:lpstr>Aptos</vt:lpstr>
      <vt:lpstr>Arial</vt:lpstr>
      <vt:lpstr>Avenir Next LT Pro</vt:lpstr>
      <vt:lpstr>Calibri</vt:lpstr>
      <vt:lpstr>Courier New</vt:lpstr>
      <vt:lpstr>Open Sans</vt:lpstr>
      <vt:lpstr>TitlingGothicFB</vt:lpstr>
      <vt:lpstr>Work Sans Medium</vt:lpstr>
      <vt:lpstr>Office Theme</vt:lpstr>
      <vt:lpstr>Office-thema 2013 - 2022</vt:lpstr>
      <vt:lpstr>MDT binnen het onderwijs: Iets doen voor een ander!</vt:lpstr>
      <vt:lpstr>Wie zijn wij ?</vt:lpstr>
      <vt:lpstr>Programma</vt:lpstr>
      <vt:lpstr>Wie zijn jullie... ?</vt:lpstr>
      <vt:lpstr>Noteer deze   Stel jezelf voor aan je buurman/-vrouw   Informeer of deze je vraag kan beantwoorden.   </vt:lpstr>
      <vt:lpstr>Onze opdracht voor vandaag:  Hoe kunnen we nog meer impact maken door samen te werken en jongeren nog meer ervaringen buiten hun bubbel te geven bij iets doen voor een ander?</vt:lpstr>
      <vt:lpstr>Alle post-its worden verzameld en opgeplakt.   Heb je dezelfde vraag, dan zet je + 1 erbij.   Als je denkt een antwoord op een vraag te kunnen geven, dan zet je je naam erbij.</vt:lpstr>
      <vt:lpstr>Pijler: ‘iets doen voor een ander’:  1.  Hoe organiseer je activiteiten en zet je je middelen in?  2. Hoe is de rolverdeling en samenwerking tussen school en  partners?  3. Hoe sluit je onderwijsprogramma en onderwijsvisie aan bij deze  pijler?  4. Hoe vind je doe-plekken en organiseer je passende begeleiding?  5. Hoe motiveer je leerlingen en studenten om ‘iets te doen voor  een ander’? </vt:lpstr>
      <vt:lpstr>Verdiepingssessie 1  </vt:lpstr>
      <vt:lpstr>PAUZE!</vt:lpstr>
      <vt:lpstr>Onderzoek naar de integratie van MDT binnen het onderwijs </vt:lpstr>
      <vt:lpstr>Programma</vt:lpstr>
      <vt:lpstr>Doel en vraagstelling onderzoek</vt:lpstr>
      <vt:lpstr>PowerPoint-presentatie</vt:lpstr>
      <vt:lpstr>PowerPoint-presentatie</vt:lpstr>
      <vt:lpstr>PowerPoint-presentatie</vt:lpstr>
      <vt:lpstr>Rol van onderwijs bij introductie MDT (deskresearch)</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Verdiepingssessie 2</vt:lpstr>
      <vt:lpstr>Wrap up </vt:lpstr>
      <vt:lpstr>Borrel!</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Jasper Terra</dc:creator>
  <cp:lastModifiedBy>Dagmar Brandt</cp:lastModifiedBy>
  <cp:revision>168</cp:revision>
  <dcterms:created xsi:type="dcterms:W3CDTF">2023-08-30T08:09:25Z</dcterms:created>
  <dcterms:modified xsi:type="dcterms:W3CDTF">2025-06-11T17:26:32Z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0x010100CAF3845EE9D64C49B14B775A7C58CAA2</vt:lpwstr>
  </property>
</Properties>
</file>